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webp" ContentType="image/jpeg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52.webp" ContentType="image/pn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7" r:id="rId3"/>
    <p:sldId id="269" r:id="rId4"/>
    <p:sldId id="258" r:id="rId5"/>
    <p:sldId id="270" r:id="rId6"/>
    <p:sldId id="271" r:id="rId7"/>
    <p:sldId id="259" r:id="rId8"/>
    <p:sldId id="274" r:id="rId9"/>
    <p:sldId id="263" r:id="rId10"/>
    <p:sldId id="278" r:id="rId11"/>
    <p:sldId id="330" r:id="rId12"/>
    <p:sldId id="317" r:id="rId13"/>
    <p:sldId id="333" r:id="rId14"/>
    <p:sldId id="334" r:id="rId15"/>
    <p:sldId id="335" r:id="rId16"/>
    <p:sldId id="319" r:id="rId17"/>
    <p:sldId id="324" r:id="rId18"/>
    <p:sldId id="316" r:id="rId19"/>
    <p:sldId id="279" r:id="rId20"/>
    <p:sldId id="340" r:id="rId21"/>
    <p:sldId id="341" r:id="rId22"/>
    <p:sldId id="349" r:id="rId23"/>
    <p:sldId id="350" r:id="rId24"/>
    <p:sldId id="265" r:id="rId25"/>
    <p:sldId id="283" r:id="rId26"/>
    <p:sldId id="281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80" r:id="rId38"/>
    <p:sldId id="344" r:id="rId39"/>
    <p:sldId id="298" r:id="rId40"/>
    <p:sldId id="296" r:id="rId41"/>
    <p:sldId id="300" r:id="rId42"/>
    <p:sldId id="331" r:id="rId43"/>
    <p:sldId id="345" r:id="rId44"/>
    <p:sldId id="347" r:id="rId45"/>
    <p:sldId id="346" r:id="rId46"/>
    <p:sldId id="348" r:id="rId47"/>
    <p:sldId id="303" r:id="rId48"/>
    <p:sldId id="311" r:id="rId49"/>
    <p:sldId id="312" r:id="rId50"/>
    <p:sldId id="314" r:id="rId51"/>
    <p:sldId id="313" r:id="rId52"/>
    <p:sldId id="320" r:id="rId53"/>
    <p:sldId id="321" r:id="rId54"/>
    <p:sldId id="322" r:id="rId55"/>
    <p:sldId id="323" r:id="rId56"/>
    <p:sldId id="315" r:id="rId57"/>
    <p:sldId id="339" r:id="rId58"/>
    <p:sldId id="275" r:id="rId59"/>
    <p:sldId id="343" r:id="rId60"/>
    <p:sldId id="342" r:id="rId61"/>
    <p:sldId id="276" r:id="rId62"/>
    <p:sldId id="277" r:id="rId63"/>
    <p:sldId id="268" r:id="rId64"/>
    <p:sldId id="338" r:id="rId65"/>
    <p:sldId id="337" r:id="rId66"/>
    <p:sldId id="336" r:id="rId67"/>
    <p:sldId id="325" r:id="rId68"/>
    <p:sldId id="326" r:id="rId69"/>
    <p:sldId id="328" r:id="rId70"/>
    <p:sldId id="329" r:id="rId7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 de garde" id="{CE5B7198-B217-4E92-8013-DD5B1864A446}">
          <p14:sldIdLst>
            <p14:sldId id="256"/>
            <p14:sldId id="257"/>
            <p14:sldId id="269"/>
          </p14:sldIdLst>
        </p14:section>
        <p14:section name="Introduction" id="{89537AFB-EFC6-43F7-8525-B40723AE20FA}">
          <p14:sldIdLst>
            <p14:sldId id="258"/>
            <p14:sldId id="270"/>
            <p14:sldId id="271"/>
          </p14:sldIdLst>
        </p14:section>
        <p14:section name="Entreprise" id="{F4F5D171-5A15-4A0A-B2AA-6870F61508E5}">
          <p14:sldIdLst>
            <p14:sldId id="259"/>
            <p14:sldId id="274"/>
            <p14:sldId id="263"/>
          </p14:sldIdLst>
        </p14:section>
        <p14:section name="Travail réalisé LP Logistique" id="{BCBBC266-0286-4B0A-81DD-C6339F4BA801}">
          <p14:sldIdLst>
            <p14:sldId id="278"/>
            <p14:sldId id="330"/>
            <p14:sldId id="317"/>
            <p14:sldId id="333"/>
            <p14:sldId id="334"/>
            <p14:sldId id="335"/>
            <p14:sldId id="319"/>
            <p14:sldId id="324"/>
            <p14:sldId id="316"/>
            <p14:sldId id="279"/>
            <p14:sldId id="340"/>
            <p14:sldId id="341"/>
            <p14:sldId id="349"/>
            <p14:sldId id="350"/>
            <p14:sldId id="265"/>
            <p14:sldId id="283"/>
            <p14:sldId id="281"/>
            <p14:sldId id="282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80"/>
            <p14:sldId id="344"/>
            <p14:sldId id="298"/>
            <p14:sldId id="296"/>
            <p14:sldId id="300"/>
            <p14:sldId id="331"/>
            <p14:sldId id="345"/>
            <p14:sldId id="347"/>
            <p14:sldId id="346"/>
            <p14:sldId id="348"/>
            <p14:sldId id="303"/>
            <p14:sldId id="311"/>
            <p14:sldId id="312"/>
            <p14:sldId id="314"/>
            <p14:sldId id="313"/>
            <p14:sldId id="320"/>
            <p14:sldId id="321"/>
            <p14:sldId id="322"/>
            <p14:sldId id="323"/>
          </p14:sldIdLst>
        </p14:section>
        <p14:section name="Travail réalisé - Méthodologie" id="{D158F31B-B761-4694-82FE-15C97458F651}">
          <p14:sldIdLst>
            <p14:sldId id="315"/>
            <p14:sldId id="339"/>
            <p14:sldId id="275"/>
            <p14:sldId id="343"/>
            <p14:sldId id="342"/>
            <p14:sldId id="276"/>
            <p14:sldId id="277"/>
          </p14:sldIdLst>
        </p14:section>
        <p14:section name="Conclusion" id="{EF545AC1-B172-49F8-A870-F9B9B48B2DF9}">
          <p14:sldIdLst>
            <p14:sldId id="268"/>
            <p14:sldId id="338"/>
            <p14:sldId id="337"/>
            <p14:sldId id="336"/>
          </p14:sldIdLst>
        </p14:section>
        <p14:section name="Sommaire" id="{5D2CE51B-7850-4FBD-B957-49F4C7D829FE}">
          <p14:sldIdLst>
            <p14:sldId id="325"/>
            <p14:sldId id="326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onel Frugere" initials="LF" lastIdx="3" clrIdx="0">
    <p:extLst>
      <p:ext uri="{19B8F6BF-5375-455C-9EA6-DF929625EA0E}">
        <p15:presenceInfo xmlns:p15="http://schemas.microsoft.com/office/powerpoint/2012/main" userId="S::lfrugere@laprovence-presse.fr::3e202139-bca2-4d34-9c0a-0001326f29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DA1"/>
    <a:srgbClr val="016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1317A-5E92-4474-8335-F580F1540938}" v="95" dt="2019-06-23T14:46:41.489"/>
    <p1510:client id="{72479AAD-FBC9-462F-8DA0-4AB0A9DF70A6}" v="2" dt="2019-06-24T06:30:03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16" y="108"/>
      </p:cViewPr>
      <p:guideLst/>
    </p:cSldViewPr>
  </p:slideViewPr>
  <p:notesTextViewPr>
    <p:cViewPr>
      <p:scale>
        <a:sx n="1" d="1"/>
        <a:sy n="1" d="1"/>
      </p:scale>
      <p:origin x="0" y="-444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ustomXml" Target="../customXml/item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83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8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nel Frugere" userId="S::lfrugere@laprovence-presse.fr::3e202139-bca2-4d34-9c0a-0001326f2939" providerId="AD" clId="Web-{7333AF9D-2857-7224-1183-F267BDF80EA7}"/>
    <pc:docChg chg="">
      <pc:chgData name="Lionel Frugere" userId="S::lfrugere@laprovence-presse.fr::3e202139-bca2-4d34-9c0a-0001326f2939" providerId="AD" clId="Web-{7333AF9D-2857-7224-1183-F267BDF80EA7}" dt="2019-06-16T07:27:51.889" v="2"/>
      <pc:docMkLst>
        <pc:docMk/>
      </pc:docMkLst>
      <pc:sldChg chg="addCm">
        <pc:chgData name="Lionel Frugere" userId="S::lfrugere@laprovence-presse.fr::3e202139-bca2-4d34-9c0a-0001326f2939" providerId="AD" clId="Web-{7333AF9D-2857-7224-1183-F267BDF80EA7}" dt="2019-06-16T07:21:59.784" v="0"/>
        <pc:sldMkLst>
          <pc:docMk/>
          <pc:sldMk cId="38044378" sldId="256"/>
        </pc:sldMkLst>
      </pc:sldChg>
      <pc:sldChg chg="addCm">
        <pc:chgData name="Lionel Frugere" userId="S::lfrugere@laprovence-presse.fr::3e202139-bca2-4d34-9c0a-0001326f2939" providerId="AD" clId="Web-{7333AF9D-2857-7224-1183-F267BDF80EA7}" dt="2019-06-16T07:27:51.889" v="2"/>
        <pc:sldMkLst>
          <pc:docMk/>
          <pc:sldMk cId="1843731688" sldId="258"/>
        </pc:sldMkLst>
      </pc:sldChg>
    </pc:docChg>
  </pc:docChgLst>
  <pc:docChgLst>
    <pc:chgData name="Quentin Pla" userId="c05e3c29-4ed2-408c-ad0f-133b7be5625d" providerId="ADAL" clId="{EC4FBF0E-2991-45B4-9500-199C00745A5C}"/>
    <pc:docChg chg="undo redo custSel addSld delSld modSld sldOrd modMainMaster">
      <pc:chgData name="Quentin Pla" userId="c05e3c29-4ed2-408c-ad0f-133b7be5625d" providerId="ADAL" clId="{EC4FBF0E-2991-45B4-9500-199C00745A5C}" dt="2019-06-21T14:42:27.581" v="16328" actId="1076"/>
      <pc:docMkLst>
        <pc:docMk/>
      </pc:docMkLst>
      <pc:sldChg chg="addSp delSp modSp delCm modCm">
        <pc:chgData name="Quentin Pla" userId="c05e3c29-4ed2-408c-ad0f-133b7be5625d" providerId="ADAL" clId="{EC4FBF0E-2991-45B4-9500-199C00745A5C}" dt="2019-06-20T13:10:13.947" v="14425" actId="1035"/>
        <pc:sldMkLst>
          <pc:docMk/>
          <pc:sldMk cId="38044378" sldId="256"/>
        </pc:sldMkLst>
        <pc:spChg chg="add del mod">
          <ac:chgData name="Quentin Pla" userId="c05e3c29-4ed2-408c-ad0f-133b7be5625d" providerId="ADAL" clId="{EC4FBF0E-2991-45B4-9500-199C00745A5C}" dt="2019-06-17T14:18:40.208" v="710" actId="478"/>
          <ac:spMkLst>
            <pc:docMk/>
            <pc:sldMk cId="38044378" sldId="256"/>
            <ac:spMk id="2" creationId="{6ED22617-8B1C-4781-ABE1-C88DADB72461}"/>
          </ac:spMkLst>
        </pc:spChg>
        <pc:spChg chg="mod">
          <ac:chgData name="Quentin Pla" userId="c05e3c29-4ed2-408c-ad0f-133b7be5625d" providerId="ADAL" clId="{EC4FBF0E-2991-45B4-9500-199C00745A5C}" dt="2019-06-20T13:09:54.346" v="14417" actId="1036"/>
          <ac:spMkLst>
            <pc:docMk/>
            <pc:sldMk cId="38044378" sldId="256"/>
            <ac:spMk id="4" creationId="{50968853-8EE4-49CB-B0AC-042AD70A8D57}"/>
          </ac:spMkLst>
        </pc:spChg>
        <pc:spChg chg="mod">
          <ac:chgData name="Quentin Pla" userId="c05e3c29-4ed2-408c-ad0f-133b7be5625d" providerId="ADAL" clId="{EC4FBF0E-2991-45B4-9500-199C00745A5C}" dt="2019-06-20T13:10:13.947" v="14425" actId="1035"/>
          <ac:spMkLst>
            <pc:docMk/>
            <pc:sldMk cId="38044378" sldId="256"/>
            <ac:spMk id="5" creationId="{167F73AA-3537-429E-B96D-2452BDF3FCB0}"/>
          </ac:spMkLst>
        </pc:spChg>
        <pc:spChg chg="del">
          <ac:chgData name="Quentin Pla" userId="c05e3c29-4ed2-408c-ad0f-133b7be5625d" providerId="ADAL" clId="{EC4FBF0E-2991-45B4-9500-199C00745A5C}" dt="2019-06-17T13:40:48.776" v="27" actId="478"/>
          <ac:spMkLst>
            <pc:docMk/>
            <pc:sldMk cId="38044378" sldId="256"/>
            <ac:spMk id="6" creationId="{FEB583E6-0F0F-46BD-B15E-41AE5003079F}"/>
          </ac:spMkLst>
        </pc:spChg>
        <pc:spChg chg="add mod">
          <ac:chgData name="Quentin Pla" userId="c05e3c29-4ed2-408c-ad0f-133b7be5625d" providerId="ADAL" clId="{EC4FBF0E-2991-45B4-9500-199C00745A5C}" dt="2019-06-17T14:20:53.116" v="810" actId="1035"/>
          <ac:spMkLst>
            <pc:docMk/>
            <pc:sldMk cId="38044378" sldId="256"/>
            <ac:spMk id="10" creationId="{F7E59A7D-6249-4520-9D38-B42360A63A36}"/>
          </ac:spMkLst>
        </pc:spChg>
        <pc:spChg chg="mod">
          <ac:chgData name="Quentin Pla" userId="c05e3c29-4ed2-408c-ad0f-133b7be5625d" providerId="ADAL" clId="{EC4FBF0E-2991-45B4-9500-199C00745A5C}" dt="2019-06-18T08:33:18.814" v="6487" actId="20577"/>
          <ac:spMkLst>
            <pc:docMk/>
            <pc:sldMk cId="38044378" sldId="256"/>
            <ac:spMk id="15" creationId="{7CCF88DE-EEE2-439D-97A1-98DAA0C2855B}"/>
          </ac:spMkLst>
        </pc:spChg>
        <pc:spChg chg="mod">
          <ac:chgData name="Quentin Pla" userId="c05e3c29-4ed2-408c-ad0f-133b7be5625d" providerId="ADAL" clId="{EC4FBF0E-2991-45B4-9500-199C00745A5C}" dt="2019-06-17T13:41:40.800" v="30" actId="207"/>
          <ac:spMkLst>
            <pc:docMk/>
            <pc:sldMk cId="38044378" sldId="256"/>
            <ac:spMk id="17" creationId="{35FAC923-E027-47A5-8361-C5F517FF0867}"/>
          </ac:spMkLst>
        </pc:spChg>
        <pc:picChg chg="add del mod">
          <ac:chgData name="Quentin Pla" userId="c05e3c29-4ed2-408c-ad0f-133b7be5625d" providerId="ADAL" clId="{EC4FBF0E-2991-45B4-9500-199C00745A5C}" dt="2019-06-20T13:09:44.096" v="14391" actId="1037"/>
          <ac:picMkLst>
            <pc:docMk/>
            <pc:sldMk cId="38044378" sldId="256"/>
            <ac:picMk id="3" creationId="{31EF0212-54F3-4AAD-B438-051C7D23E55B}"/>
          </ac:picMkLst>
        </pc:picChg>
        <pc:picChg chg="add mod">
          <ac:chgData name="Quentin Pla" userId="c05e3c29-4ed2-408c-ad0f-133b7be5625d" providerId="ADAL" clId="{EC4FBF0E-2991-45B4-9500-199C00745A5C}" dt="2019-06-17T14:29:22.130" v="1189" actId="1036"/>
          <ac:picMkLst>
            <pc:docMk/>
            <pc:sldMk cId="38044378" sldId="256"/>
            <ac:picMk id="11" creationId="{E842703E-BA94-4CF8-A2DB-317FD572F86E}"/>
          </ac:picMkLst>
        </pc:picChg>
        <pc:picChg chg="mod">
          <ac:chgData name="Quentin Pla" userId="c05e3c29-4ed2-408c-ad0f-133b7be5625d" providerId="ADAL" clId="{EC4FBF0E-2991-45B4-9500-199C00745A5C}" dt="2019-06-17T13:41:26.928" v="28" actId="14826"/>
          <ac:picMkLst>
            <pc:docMk/>
            <pc:sldMk cId="38044378" sldId="256"/>
            <ac:picMk id="16" creationId="{3E1689B9-924A-4551-B76A-A3D0588E1147}"/>
          </ac:picMkLst>
        </pc:picChg>
      </pc:sldChg>
      <pc:sldChg chg="addSp delSp modSp modTransition delAnim modAnim">
        <pc:chgData name="Quentin Pla" userId="c05e3c29-4ed2-408c-ad0f-133b7be5625d" providerId="ADAL" clId="{EC4FBF0E-2991-45B4-9500-199C00745A5C}" dt="2019-06-20T13:11:00.481" v="14600" actId="478"/>
        <pc:sldMkLst>
          <pc:docMk/>
          <pc:sldMk cId="11425630" sldId="257"/>
        </pc:sldMkLst>
        <pc:spChg chg="del mod">
          <ac:chgData name="Quentin Pla" userId="c05e3c29-4ed2-408c-ad0f-133b7be5625d" providerId="ADAL" clId="{EC4FBF0E-2991-45B4-9500-199C00745A5C}" dt="2019-06-17T14:06:40.616" v="374" actId="478"/>
          <ac:spMkLst>
            <pc:docMk/>
            <pc:sldMk cId="11425630" sldId="257"/>
            <ac:spMk id="4" creationId="{50968853-8EE4-49CB-B0AC-042AD70A8D57}"/>
          </ac:spMkLst>
        </pc:spChg>
        <pc:spChg chg="del mod">
          <ac:chgData name="Quentin Pla" userId="c05e3c29-4ed2-408c-ad0f-133b7be5625d" providerId="ADAL" clId="{EC4FBF0E-2991-45B4-9500-199C00745A5C}" dt="2019-06-17T14:06:42.256" v="375" actId="478"/>
          <ac:spMkLst>
            <pc:docMk/>
            <pc:sldMk cId="11425630" sldId="257"/>
            <ac:spMk id="5" creationId="{167F73AA-3537-429E-B96D-2452BDF3FCB0}"/>
          </ac:spMkLst>
        </pc:spChg>
        <pc:spChg chg="del">
          <ac:chgData name="Quentin Pla" userId="c05e3c29-4ed2-408c-ad0f-133b7be5625d" providerId="ADAL" clId="{EC4FBF0E-2991-45B4-9500-199C00745A5C}" dt="2019-06-17T14:04:33.309" v="356" actId="478"/>
          <ac:spMkLst>
            <pc:docMk/>
            <pc:sldMk cId="11425630" sldId="257"/>
            <ac:spMk id="8" creationId="{0F209A20-D86C-406A-8360-9B63F482668D}"/>
          </ac:spMkLst>
        </pc:spChg>
        <pc:spChg chg="del">
          <ac:chgData name="Quentin Pla" userId="c05e3c29-4ed2-408c-ad0f-133b7be5625d" providerId="ADAL" clId="{EC4FBF0E-2991-45B4-9500-199C00745A5C}" dt="2019-06-17T14:03:32.878" v="165" actId="478"/>
          <ac:spMkLst>
            <pc:docMk/>
            <pc:sldMk cId="11425630" sldId="257"/>
            <ac:spMk id="9" creationId="{5B738058-A5E3-4C6E-987C-859C7E428AB4}"/>
          </ac:spMkLst>
        </pc:spChg>
        <pc:spChg chg="add mod ord">
          <ac:chgData name="Quentin Pla" userId="c05e3c29-4ed2-408c-ad0f-133b7be5625d" providerId="ADAL" clId="{EC4FBF0E-2991-45B4-9500-199C00745A5C}" dt="2019-06-17T14:03:05.137" v="113" actId="167"/>
          <ac:spMkLst>
            <pc:docMk/>
            <pc:sldMk cId="11425630" sldId="257"/>
            <ac:spMk id="10" creationId="{4577D759-749E-48D2-B443-6E5E098AAF43}"/>
          </ac:spMkLst>
        </pc:spChg>
        <pc:spChg chg="add mod ord">
          <ac:chgData name="Quentin Pla" userId="c05e3c29-4ed2-408c-ad0f-133b7be5625d" providerId="ADAL" clId="{EC4FBF0E-2991-45B4-9500-199C00745A5C}" dt="2019-06-17T14:03:30.003" v="164" actId="167"/>
          <ac:spMkLst>
            <pc:docMk/>
            <pc:sldMk cId="11425630" sldId="257"/>
            <ac:spMk id="11" creationId="{8C42104F-90D6-4EF1-AA4D-9C7FDBA72EF0}"/>
          </ac:spMkLst>
        </pc:spChg>
        <pc:spChg chg="add mod">
          <ac:chgData name="Quentin Pla" userId="c05e3c29-4ed2-408c-ad0f-133b7be5625d" providerId="ADAL" clId="{EC4FBF0E-2991-45B4-9500-199C00745A5C}" dt="2019-06-17T14:07:05.929" v="474" actId="1037"/>
          <ac:spMkLst>
            <pc:docMk/>
            <pc:sldMk cId="11425630" sldId="257"/>
            <ac:spMk id="13" creationId="{A937C627-D129-49C5-8AA4-80F672D54866}"/>
          </ac:spMkLst>
        </pc:spChg>
        <pc:spChg chg="add del mod">
          <ac:chgData name="Quentin Pla" userId="c05e3c29-4ed2-408c-ad0f-133b7be5625d" providerId="ADAL" clId="{EC4FBF0E-2991-45B4-9500-199C00745A5C}" dt="2019-06-20T13:11:00.481" v="14600" actId="478"/>
          <ac:spMkLst>
            <pc:docMk/>
            <pc:sldMk cId="11425630" sldId="257"/>
            <ac:spMk id="14" creationId="{1694C876-B1AE-4570-BF74-468C2850F94A}"/>
          </ac:spMkLst>
        </pc:spChg>
        <pc:spChg chg="del">
          <ac:chgData name="Quentin Pla" userId="c05e3c29-4ed2-408c-ad0f-133b7be5625d" providerId="ADAL" clId="{EC4FBF0E-2991-45B4-9500-199C00745A5C}" dt="2019-06-17T14:03:07.917" v="114" actId="478"/>
          <ac:spMkLst>
            <pc:docMk/>
            <pc:sldMk cId="11425630" sldId="257"/>
            <ac:spMk id="15" creationId="{7CCF88DE-EEE2-439D-97A1-98DAA0C2855B}"/>
          </ac:spMkLst>
        </pc:spChg>
        <pc:spChg chg="add mod">
          <ac:chgData name="Quentin Pla" userId="c05e3c29-4ed2-408c-ad0f-133b7be5625d" providerId="ADAL" clId="{EC4FBF0E-2991-45B4-9500-199C00745A5C}" dt="2019-06-20T13:10:57.627" v="14599" actId="1037"/>
          <ac:spMkLst>
            <pc:docMk/>
            <pc:sldMk cId="11425630" sldId="257"/>
            <ac:spMk id="15" creationId="{E4C91DBA-F159-4369-94A7-00E976F49B7B}"/>
          </ac:spMkLst>
        </pc:spChg>
        <pc:spChg chg="add mod">
          <ac:chgData name="Quentin Pla" userId="c05e3c29-4ed2-408c-ad0f-133b7be5625d" providerId="ADAL" clId="{EC4FBF0E-2991-45B4-9500-199C00745A5C}" dt="2019-06-17T14:25:46.716" v="829" actId="962"/>
          <ac:spMkLst>
            <pc:docMk/>
            <pc:sldMk cId="11425630" sldId="257"/>
            <ac:spMk id="17" creationId="{967683FA-24EE-4BE1-B489-91B46661A1E3}"/>
          </ac:spMkLst>
        </pc:spChg>
        <pc:spChg chg="add del mod">
          <ac:chgData name="Quentin Pla" userId="c05e3c29-4ed2-408c-ad0f-133b7be5625d" providerId="ADAL" clId="{EC4FBF0E-2991-45B4-9500-199C00745A5C}" dt="2019-06-17T14:15:32.786" v="650" actId="478"/>
          <ac:spMkLst>
            <pc:docMk/>
            <pc:sldMk cId="11425630" sldId="257"/>
            <ac:spMk id="18" creationId="{F5F8C681-2F93-4E7B-9C31-8FBB704CE418}"/>
          </ac:spMkLst>
        </pc:spChg>
        <pc:picChg chg="del mod">
          <ac:chgData name="Quentin Pla" userId="c05e3c29-4ed2-408c-ad0f-133b7be5625d" providerId="ADAL" clId="{EC4FBF0E-2991-45B4-9500-199C00745A5C}" dt="2019-06-17T14:06:43.271" v="376" actId="478"/>
          <ac:picMkLst>
            <pc:docMk/>
            <pc:sldMk cId="11425630" sldId="257"/>
            <ac:picMk id="3" creationId="{31EF0212-54F3-4AAD-B438-051C7D23E55B}"/>
          </ac:picMkLst>
        </pc:picChg>
        <pc:picChg chg="add del mod">
          <ac:chgData name="Quentin Pla" userId="c05e3c29-4ed2-408c-ad0f-133b7be5625d" providerId="ADAL" clId="{EC4FBF0E-2991-45B4-9500-199C00745A5C}" dt="2019-06-17T14:25:33.983" v="826" actId="478"/>
          <ac:picMkLst>
            <pc:docMk/>
            <pc:sldMk cId="11425630" sldId="257"/>
            <ac:picMk id="6" creationId="{2874CD97-D83C-4917-BE24-3B396B07429C}"/>
          </ac:picMkLst>
        </pc:picChg>
        <pc:picChg chg="add mod">
          <ac:chgData name="Quentin Pla" userId="c05e3c29-4ed2-408c-ad0f-133b7be5625d" providerId="ADAL" clId="{EC4FBF0E-2991-45B4-9500-199C00745A5C}" dt="2019-06-17T14:07:10.928" v="528" actId="1038"/>
          <ac:picMkLst>
            <pc:docMk/>
            <pc:sldMk cId="11425630" sldId="257"/>
            <ac:picMk id="12" creationId="{021A455B-FBA2-4581-9FFF-119DA50C88E0}"/>
          </ac:picMkLst>
        </pc:picChg>
        <pc:picChg chg="mod">
          <ac:chgData name="Quentin Pla" userId="c05e3c29-4ed2-408c-ad0f-133b7be5625d" providerId="ADAL" clId="{EC4FBF0E-2991-45B4-9500-199C00745A5C}" dt="2019-06-17T14:02:43.370" v="74" actId="14826"/>
          <ac:picMkLst>
            <pc:docMk/>
            <pc:sldMk cId="11425630" sldId="257"/>
            <ac:picMk id="16" creationId="{3E1689B9-924A-4551-B76A-A3D0588E1147}"/>
          </ac:picMkLst>
        </pc:picChg>
        <pc:picChg chg="add mod">
          <ac:chgData name="Quentin Pla" userId="c05e3c29-4ed2-408c-ad0f-133b7be5625d" providerId="ADAL" clId="{EC4FBF0E-2991-45B4-9500-199C00745A5C}" dt="2019-06-17T14:27:10.769" v="924" actId="1076"/>
          <ac:picMkLst>
            <pc:docMk/>
            <pc:sldMk cId="11425630" sldId="257"/>
            <ac:picMk id="19" creationId="{6B7C93BD-965F-4154-9BA7-CADF7B46FD37}"/>
          </ac:picMkLst>
        </pc:picChg>
      </pc:sldChg>
      <pc:sldChg chg="addSp delSp modSp add del modTransition addAnim delAnim modAnim delCm">
        <pc:chgData name="Quentin Pla" userId="c05e3c29-4ed2-408c-ad0f-133b7be5625d" providerId="ADAL" clId="{EC4FBF0E-2991-45B4-9500-199C00745A5C}" dt="2019-06-21T14:00:04.578" v="16081" actId="196"/>
        <pc:sldMkLst>
          <pc:docMk/>
          <pc:sldMk cId="1843731688" sldId="258"/>
        </pc:sldMkLst>
        <pc:spChg chg="del">
          <ac:chgData name="Quentin Pla" userId="c05e3c29-4ed2-408c-ad0f-133b7be5625d" providerId="ADAL" clId="{EC4FBF0E-2991-45B4-9500-199C00745A5C}" dt="2019-06-17T14:36:02.591" v="1206" actId="478"/>
          <ac:spMkLst>
            <pc:docMk/>
            <pc:sldMk cId="1843731688" sldId="258"/>
            <ac:spMk id="2" creationId="{859C0D45-108B-43DD-AC29-09D86D4D21F1}"/>
          </ac:spMkLst>
        </pc:spChg>
        <pc:spChg chg="add del mod ord">
          <ac:chgData name="Quentin Pla" userId="c05e3c29-4ed2-408c-ad0f-133b7be5625d" providerId="ADAL" clId="{EC4FBF0E-2991-45B4-9500-199C00745A5C}" dt="2019-06-17T14:46:13.267" v="1358" actId="11529"/>
          <ac:spMkLst>
            <pc:docMk/>
            <pc:sldMk cId="1843731688" sldId="258"/>
            <ac:spMk id="3" creationId="{EE2BDA71-0F6A-4DBA-94F2-73A14581B7BA}"/>
          </ac:spMkLst>
        </pc:spChg>
        <pc:spChg chg="add del mod">
          <ac:chgData name="Quentin Pla" userId="c05e3c29-4ed2-408c-ad0f-133b7be5625d" providerId="ADAL" clId="{EC4FBF0E-2991-45B4-9500-199C00745A5C}" dt="2019-06-17T14:56:00.336" v="1482" actId="164"/>
          <ac:spMkLst>
            <pc:docMk/>
            <pc:sldMk cId="1843731688" sldId="258"/>
            <ac:spMk id="4" creationId="{36642170-9565-4C93-A9B4-18560354AE68}"/>
          </ac:spMkLst>
        </pc:spChg>
        <pc:spChg chg="add del mod">
          <ac:chgData name="Quentin Pla" userId="c05e3c29-4ed2-408c-ad0f-133b7be5625d" providerId="ADAL" clId="{EC4FBF0E-2991-45B4-9500-199C00745A5C}" dt="2019-06-17T14:56:00.336" v="1482" actId="164"/>
          <ac:spMkLst>
            <pc:docMk/>
            <pc:sldMk cId="1843731688" sldId="258"/>
            <ac:spMk id="5" creationId="{9E7A20E2-FA03-4DFE-9C8F-A7030F960353}"/>
          </ac:spMkLst>
        </pc:spChg>
        <pc:spChg chg="del">
          <ac:chgData name="Quentin Pla" userId="c05e3c29-4ed2-408c-ad0f-133b7be5625d" providerId="ADAL" clId="{EC4FBF0E-2991-45B4-9500-199C00745A5C}" dt="2019-06-17T14:15:38.363" v="651" actId="478"/>
          <ac:spMkLst>
            <pc:docMk/>
            <pc:sldMk cId="1843731688" sldId="258"/>
            <ac:spMk id="8" creationId="{0F209A20-D86C-406A-8360-9B63F482668D}"/>
          </ac:spMkLst>
        </pc:spChg>
        <pc:spChg chg="add del ord">
          <ac:chgData name="Quentin Pla" userId="c05e3c29-4ed2-408c-ad0f-133b7be5625d" providerId="ADAL" clId="{EC4FBF0E-2991-45B4-9500-199C00745A5C}" dt="2019-06-17T14:36:02.591" v="1206" actId="478"/>
          <ac:spMkLst>
            <pc:docMk/>
            <pc:sldMk cId="1843731688" sldId="258"/>
            <ac:spMk id="9" creationId="{3997C9E3-5C04-4159-8496-FBEE73D0F097}"/>
          </ac:spMkLst>
        </pc:spChg>
        <pc:spChg chg="del mod">
          <ac:chgData name="Quentin Pla" userId="c05e3c29-4ed2-408c-ad0f-133b7be5625d" providerId="ADAL" clId="{EC4FBF0E-2991-45B4-9500-199C00745A5C}" dt="2019-06-17T14:36:02.591" v="1206" actId="478"/>
          <ac:spMkLst>
            <pc:docMk/>
            <pc:sldMk cId="1843731688" sldId="258"/>
            <ac:spMk id="10" creationId="{9855477B-747A-4CDE-8B6F-532D016C10E9}"/>
          </ac:spMkLst>
        </pc:spChg>
        <pc:spChg chg="add del">
          <ac:chgData name="Quentin Pla" userId="c05e3c29-4ed2-408c-ad0f-133b7be5625d" providerId="ADAL" clId="{EC4FBF0E-2991-45B4-9500-199C00745A5C}" dt="2019-06-17T14:40:49.314" v="1298"/>
          <ac:spMkLst>
            <pc:docMk/>
            <pc:sldMk cId="1843731688" sldId="258"/>
            <ac:spMk id="11" creationId="{770849EC-4848-48C3-93BE-D8CDC91DD127}"/>
          </ac:spMkLst>
        </pc:spChg>
        <pc:spChg chg="add del">
          <ac:chgData name="Quentin Pla" userId="c05e3c29-4ed2-408c-ad0f-133b7be5625d" providerId="ADAL" clId="{EC4FBF0E-2991-45B4-9500-199C00745A5C}" dt="2019-06-17T14:40:49.314" v="1298"/>
          <ac:spMkLst>
            <pc:docMk/>
            <pc:sldMk cId="1843731688" sldId="258"/>
            <ac:spMk id="13" creationId="{0CEEB4D9-87E9-44C1-87A9-4446505C9253}"/>
          </ac:spMkLst>
        </pc:spChg>
        <pc:spChg chg="add del ord">
          <ac:chgData name="Quentin Pla" userId="c05e3c29-4ed2-408c-ad0f-133b7be5625d" providerId="ADAL" clId="{EC4FBF0E-2991-45B4-9500-199C00745A5C}" dt="2019-06-17T14:46:48.164" v="1364" actId="478"/>
          <ac:spMkLst>
            <pc:docMk/>
            <pc:sldMk cId="1843731688" sldId="258"/>
            <ac:spMk id="14" creationId="{77EB6764-C5D4-4549-8C0C-397DF3D0F976}"/>
          </ac:spMkLst>
        </pc:spChg>
        <pc:spChg chg="add del mod ord">
          <ac:chgData name="Quentin Pla" userId="c05e3c29-4ed2-408c-ad0f-133b7be5625d" providerId="ADAL" clId="{EC4FBF0E-2991-45B4-9500-199C00745A5C}" dt="2019-06-17T14:47:10.020" v="1368" actId="478"/>
          <ac:spMkLst>
            <pc:docMk/>
            <pc:sldMk cId="1843731688" sldId="258"/>
            <ac:spMk id="16" creationId="{410BF51C-C0EB-4980-8FB2-62F75B3391C1}"/>
          </ac:spMkLst>
        </pc:spChg>
        <pc:spChg chg="add ord">
          <ac:chgData name="Quentin Pla" userId="c05e3c29-4ed2-408c-ad0f-133b7be5625d" providerId="ADAL" clId="{EC4FBF0E-2991-45B4-9500-199C00745A5C}" dt="2019-06-17T14:47:01.084" v="1367" actId="167"/>
          <ac:spMkLst>
            <pc:docMk/>
            <pc:sldMk cId="1843731688" sldId="258"/>
            <ac:spMk id="17" creationId="{C9281AF4-E223-40FE-873B-4348F7C24016}"/>
          </ac:spMkLst>
        </pc:spChg>
        <pc:spChg chg="add mod">
          <ac:chgData name="Quentin Pla" userId="c05e3c29-4ed2-408c-ad0f-133b7be5625d" providerId="ADAL" clId="{EC4FBF0E-2991-45B4-9500-199C00745A5C}" dt="2019-06-17T15:01:53.587" v="1547" actId="164"/>
          <ac:spMkLst>
            <pc:docMk/>
            <pc:sldMk cId="1843731688" sldId="258"/>
            <ac:spMk id="20" creationId="{6F10783B-AB09-4D00-9655-000B227A8DFC}"/>
          </ac:spMkLst>
        </pc:spChg>
        <pc:spChg chg="add">
          <ac:chgData name="Quentin Pla" userId="c05e3c29-4ed2-408c-ad0f-133b7be5625d" providerId="ADAL" clId="{EC4FBF0E-2991-45B4-9500-199C00745A5C}" dt="2019-06-21T12:33:14.676" v="15129"/>
          <ac:spMkLst>
            <pc:docMk/>
            <pc:sldMk cId="1843731688" sldId="258"/>
            <ac:spMk id="21" creationId="{36FBC6D2-4CBD-438E-A763-76FCE736AEC7}"/>
          </ac:spMkLst>
        </pc:spChg>
        <pc:spChg chg="del mod">
          <ac:chgData name="Quentin Pla" userId="c05e3c29-4ed2-408c-ad0f-133b7be5625d" providerId="ADAL" clId="{EC4FBF0E-2991-45B4-9500-199C00745A5C}" dt="2019-06-17T14:46:44.539" v="1361" actId="478"/>
          <ac:spMkLst>
            <pc:docMk/>
            <pc:sldMk cId="1843731688" sldId="258"/>
            <ac:spMk id="21" creationId="{3BFF86E1-4140-4B8C-98BD-919189583946}"/>
          </ac:spMkLst>
        </pc:spChg>
        <pc:spChg chg="add del mod">
          <ac:chgData name="Quentin Pla" userId="c05e3c29-4ed2-408c-ad0f-133b7be5625d" providerId="ADAL" clId="{EC4FBF0E-2991-45B4-9500-199C00745A5C}" dt="2019-06-17T16:46:55.920" v="3622" actId="20577"/>
          <ac:spMkLst>
            <pc:docMk/>
            <pc:sldMk cId="1843731688" sldId="258"/>
            <ac:spMk id="23" creationId="{13070070-9471-4D18-8238-69D6785BE7F2}"/>
          </ac:spMkLst>
        </pc:spChg>
        <pc:spChg chg="add del">
          <ac:chgData name="Quentin Pla" userId="c05e3c29-4ed2-408c-ad0f-133b7be5625d" providerId="ADAL" clId="{EC4FBF0E-2991-45B4-9500-199C00745A5C}" dt="2019-06-17T15:07:49.753" v="1601" actId="478"/>
          <ac:spMkLst>
            <pc:docMk/>
            <pc:sldMk cId="1843731688" sldId="258"/>
            <ac:spMk id="31" creationId="{553DDF4B-78AD-468C-8F40-84F4FF82DBFD}"/>
          </ac:spMkLst>
        </pc:spChg>
        <pc:spChg chg="add del">
          <ac:chgData name="Quentin Pla" userId="c05e3c29-4ed2-408c-ad0f-133b7be5625d" providerId="ADAL" clId="{EC4FBF0E-2991-45B4-9500-199C00745A5C}" dt="2019-06-17T15:07:49.753" v="1601" actId="478"/>
          <ac:spMkLst>
            <pc:docMk/>
            <pc:sldMk cId="1843731688" sldId="258"/>
            <ac:spMk id="32" creationId="{FFE9B71E-C1A6-4DE9-A238-17B271CA408C}"/>
          </ac:spMkLst>
        </pc:spChg>
        <pc:spChg chg="add del">
          <ac:chgData name="Quentin Pla" userId="c05e3c29-4ed2-408c-ad0f-133b7be5625d" providerId="ADAL" clId="{EC4FBF0E-2991-45B4-9500-199C00745A5C}" dt="2019-06-21T12:33:13.802" v="15128" actId="478"/>
          <ac:spMkLst>
            <pc:docMk/>
            <pc:sldMk cId="1843731688" sldId="258"/>
            <ac:spMk id="38" creationId="{82E0724C-C80B-45C3-8B77-1C14BA5EB035}"/>
          </ac:spMkLst>
        </pc:spChg>
        <pc:spChg chg="add del mod">
          <ac:chgData name="Quentin Pla" userId="c05e3c29-4ed2-408c-ad0f-133b7be5625d" providerId="ADAL" clId="{EC4FBF0E-2991-45B4-9500-199C00745A5C}" dt="2019-06-21T12:33:17.697" v="15130" actId="478"/>
          <ac:spMkLst>
            <pc:docMk/>
            <pc:sldMk cId="1843731688" sldId="258"/>
            <ac:spMk id="39" creationId="{6E229FFB-ABBF-4CAC-ABB0-98E3873033B5}"/>
          </ac:spMkLst>
        </pc:spChg>
        <pc:spChg chg="add del ord">
          <ac:chgData name="Quentin Pla" userId="c05e3c29-4ed2-408c-ad0f-133b7be5625d" providerId="ADAL" clId="{EC4FBF0E-2991-45B4-9500-199C00745A5C}" dt="2019-06-17T15:32:52.336" v="2088" actId="478"/>
          <ac:spMkLst>
            <pc:docMk/>
            <pc:sldMk cId="1843731688" sldId="258"/>
            <ac:spMk id="40" creationId="{C0F61DF4-75FF-44B0-B19C-1904AB413027}"/>
          </ac:spMkLst>
        </pc:spChg>
        <pc:spChg chg="add del">
          <ac:chgData name="Quentin Pla" userId="c05e3c29-4ed2-408c-ad0f-133b7be5625d" providerId="ADAL" clId="{EC4FBF0E-2991-45B4-9500-199C00745A5C}" dt="2019-06-17T15:32:51.977" v="2087"/>
          <ac:spMkLst>
            <pc:docMk/>
            <pc:sldMk cId="1843731688" sldId="258"/>
            <ac:spMk id="41" creationId="{E907DD5B-673D-4FD5-AD8F-E92AC4EBC21F}"/>
          </ac:spMkLst>
        </pc:spChg>
        <pc:grpChg chg="add mod ord">
          <ac:chgData name="Quentin Pla" userId="c05e3c29-4ed2-408c-ad0f-133b7be5625d" providerId="ADAL" clId="{EC4FBF0E-2991-45B4-9500-199C00745A5C}" dt="2019-06-17T14:56:12.724" v="1485" actId="167"/>
          <ac:grpSpMkLst>
            <pc:docMk/>
            <pc:sldMk cId="1843731688" sldId="258"/>
            <ac:grpSpMk id="6" creationId="{9F6CD8BD-3A4D-4A75-B7BA-9E7736EF0B3F}"/>
          </ac:grpSpMkLst>
        </pc:grpChg>
        <pc:grpChg chg="add mod">
          <ac:chgData name="Quentin Pla" userId="c05e3c29-4ed2-408c-ad0f-133b7be5625d" providerId="ADAL" clId="{EC4FBF0E-2991-45B4-9500-199C00745A5C}" dt="2019-06-17T15:05:47.659" v="1588" actId="1076"/>
          <ac:grpSpMkLst>
            <pc:docMk/>
            <pc:sldMk cId="1843731688" sldId="258"/>
            <ac:grpSpMk id="24" creationId="{4629777B-1EB0-414B-A0A7-A44B412171F3}"/>
          </ac:grpSpMkLst>
        </pc:grpChg>
        <pc:grpChg chg="add mod">
          <ac:chgData name="Quentin Pla" userId="c05e3c29-4ed2-408c-ad0f-133b7be5625d" providerId="ADAL" clId="{EC4FBF0E-2991-45B4-9500-199C00745A5C}" dt="2019-06-17T15:10:33.413" v="1753" actId="1038"/>
          <ac:grpSpMkLst>
            <pc:docMk/>
            <pc:sldMk cId="1843731688" sldId="258"/>
            <ac:grpSpMk id="33" creationId="{CC6D6862-2C60-48F9-B71C-37E44FCFE655}"/>
          </ac:grpSpMkLst>
        </pc:grpChg>
        <pc:picChg chg="add mod">
          <ac:chgData name="Quentin Pla" userId="c05e3c29-4ed2-408c-ad0f-133b7be5625d" providerId="ADAL" clId="{EC4FBF0E-2991-45B4-9500-199C00745A5C}" dt="2019-06-17T15:01:53.587" v="1547" actId="164"/>
          <ac:picMkLst>
            <pc:docMk/>
            <pc:sldMk cId="1843731688" sldId="258"/>
            <ac:picMk id="19" creationId="{5D23373B-D19D-40A8-9389-C43075C8220C}"/>
          </ac:picMkLst>
        </pc:picChg>
        <pc:picChg chg="add del mod">
          <ac:chgData name="Quentin Pla" userId="c05e3c29-4ed2-408c-ad0f-133b7be5625d" providerId="ADAL" clId="{EC4FBF0E-2991-45B4-9500-199C00745A5C}" dt="2019-06-17T15:10:28.910" v="1688" actId="478"/>
          <ac:picMkLst>
            <pc:docMk/>
            <pc:sldMk cId="1843731688" sldId="258"/>
            <ac:picMk id="26" creationId="{3CD7B78E-1809-41CE-8C1B-7A3D427567DF}"/>
          </ac:picMkLst>
        </pc:picChg>
        <pc:picChg chg="add del mod">
          <ac:chgData name="Quentin Pla" userId="c05e3c29-4ed2-408c-ad0f-133b7be5625d" providerId="ADAL" clId="{EC4FBF0E-2991-45B4-9500-199C00745A5C}" dt="2019-06-17T15:10:28.910" v="1688" actId="478"/>
          <ac:picMkLst>
            <pc:docMk/>
            <pc:sldMk cId="1843731688" sldId="258"/>
            <ac:picMk id="28" creationId="{5D555F9E-4F3A-491F-93A8-0EDE6F8DA5B9}"/>
          </ac:picMkLst>
        </pc:picChg>
        <pc:picChg chg="add mod">
          <ac:chgData name="Quentin Pla" userId="c05e3c29-4ed2-408c-ad0f-133b7be5625d" providerId="ADAL" clId="{EC4FBF0E-2991-45B4-9500-199C00745A5C}" dt="2019-06-17T15:05:44.362" v="1587" actId="1076"/>
          <ac:picMkLst>
            <pc:docMk/>
            <pc:sldMk cId="1843731688" sldId="258"/>
            <ac:picMk id="30" creationId="{EAA12512-7767-4C4A-B859-A92BBFF5ABC9}"/>
          </ac:picMkLst>
        </pc:picChg>
        <pc:cxnChg chg="add del">
          <ac:chgData name="Quentin Pla" userId="c05e3c29-4ed2-408c-ad0f-133b7be5625d" providerId="ADAL" clId="{EC4FBF0E-2991-45B4-9500-199C00745A5C}" dt="2019-06-17T14:40:49.314" v="1298"/>
          <ac:cxnSpMkLst>
            <pc:docMk/>
            <pc:sldMk cId="1843731688" sldId="258"/>
            <ac:cxnSpMk id="12" creationId="{780120D7-5411-452E-9DD6-0CC6555269A8}"/>
          </ac:cxnSpMkLst>
        </pc:cxnChg>
        <pc:cxnChg chg="add del ord">
          <ac:chgData name="Quentin Pla" userId="c05e3c29-4ed2-408c-ad0f-133b7be5625d" providerId="ADAL" clId="{EC4FBF0E-2991-45B4-9500-199C00745A5C}" dt="2019-06-17T14:46:49.367" v="1365" actId="478"/>
          <ac:cxnSpMkLst>
            <pc:docMk/>
            <pc:sldMk cId="1843731688" sldId="258"/>
            <ac:cxnSpMk id="15" creationId="{46035855-EA5C-47B3-9180-A0177756A002}"/>
          </ac:cxnSpMkLst>
        </pc:cxnChg>
        <pc:cxnChg chg="add">
          <ac:chgData name="Quentin Pla" userId="c05e3c29-4ed2-408c-ad0f-133b7be5625d" providerId="ADAL" clId="{EC4FBF0E-2991-45B4-9500-199C00745A5C}" dt="2019-06-17T14:46:57.531" v="1366"/>
          <ac:cxnSpMkLst>
            <pc:docMk/>
            <pc:sldMk cId="1843731688" sldId="258"/>
            <ac:cxnSpMk id="18" creationId="{FBDC070C-6FA7-412A-AF33-9FBAE8FD6BEB}"/>
          </ac:cxnSpMkLst>
        </pc:cxnChg>
        <pc:cxnChg chg="del mod">
          <ac:chgData name="Quentin Pla" userId="c05e3c29-4ed2-408c-ad0f-133b7be5625d" providerId="ADAL" clId="{EC4FBF0E-2991-45B4-9500-199C00745A5C}" dt="2019-06-17T14:46:44.539" v="1361" actId="478"/>
          <ac:cxnSpMkLst>
            <pc:docMk/>
            <pc:sldMk cId="1843731688" sldId="258"/>
            <ac:cxnSpMk id="22" creationId="{037A375B-7342-4113-AACB-3F90BCDB43B0}"/>
          </ac:cxnSpMkLst>
        </pc:cxnChg>
        <pc:cxnChg chg="add mod">
          <ac:chgData name="Quentin Pla" userId="c05e3c29-4ed2-408c-ad0f-133b7be5625d" providerId="ADAL" clId="{EC4FBF0E-2991-45B4-9500-199C00745A5C}" dt="2019-06-21T13:46:16.683" v="15995" actId="14100"/>
          <ac:cxnSpMkLst>
            <pc:docMk/>
            <pc:sldMk cId="1843731688" sldId="258"/>
            <ac:cxnSpMk id="22" creationId="{32C16CA5-B442-4108-87CE-2F53A17C130A}"/>
          </ac:cxnSpMkLst>
        </pc:cxnChg>
        <pc:cxnChg chg="add mod ord">
          <ac:chgData name="Quentin Pla" userId="c05e3c29-4ed2-408c-ad0f-133b7be5625d" providerId="ADAL" clId="{EC4FBF0E-2991-45B4-9500-199C00745A5C}" dt="2019-06-21T14:00:04.578" v="16081" actId="196"/>
          <ac:cxnSpMkLst>
            <pc:docMk/>
            <pc:sldMk cId="1843731688" sldId="258"/>
            <ac:cxnSpMk id="25" creationId="{0170452F-42DD-4629-8CF9-0EE292CC97B4}"/>
          </ac:cxnSpMkLst>
        </pc:cxnChg>
      </pc:sldChg>
      <pc:sldChg chg="addSp delSp modSp delAnim modAnim">
        <pc:chgData name="Quentin Pla" userId="c05e3c29-4ed2-408c-ad0f-133b7be5625d" providerId="ADAL" clId="{EC4FBF0E-2991-45B4-9500-199C00745A5C}" dt="2019-06-21T14:13:03.666" v="16301" actId="12788"/>
        <pc:sldMkLst>
          <pc:docMk/>
          <pc:sldMk cId="3950251970" sldId="259"/>
        </pc:sldMkLst>
        <pc:spChg chg="del">
          <ac:chgData name="Quentin Pla" userId="c05e3c29-4ed2-408c-ad0f-133b7be5625d" providerId="ADAL" clId="{EC4FBF0E-2991-45B4-9500-199C00745A5C}" dt="2019-06-17T14:36:07.812" v="1207" actId="478"/>
          <ac:spMkLst>
            <pc:docMk/>
            <pc:sldMk cId="3950251970" sldId="259"/>
            <ac:spMk id="2" creationId="{859C0D45-108B-43DD-AC29-09D86D4D21F1}"/>
          </ac:spMkLst>
        </pc:spChg>
        <pc:spChg chg="del">
          <ac:chgData name="Quentin Pla" userId="c05e3c29-4ed2-408c-ad0f-133b7be5625d" providerId="ADAL" clId="{EC4FBF0E-2991-45B4-9500-199C00745A5C}" dt="2019-06-17T14:36:07.812" v="1207" actId="478"/>
          <ac:spMkLst>
            <pc:docMk/>
            <pc:sldMk cId="3950251970" sldId="259"/>
            <ac:spMk id="8" creationId="{0F209A20-D86C-406A-8360-9B63F482668D}"/>
          </ac:spMkLst>
        </pc:spChg>
        <pc:spChg chg="mod">
          <ac:chgData name="Quentin Pla" userId="c05e3c29-4ed2-408c-ad0f-133b7be5625d" providerId="ADAL" clId="{EC4FBF0E-2991-45B4-9500-199C00745A5C}" dt="2019-06-17T16:47:19.604" v="3627" actId="20577"/>
          <ac:spMkLst>
            <pc:docMk/>
            <pc:sldMk cId="3950251970" sldId="259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17T14:36:07.812" v="1207" actId="478"/>
          <ac:spMkLst>
            <pc:docMk/>
            <pc:sldMk cId="3950251970" sldId="259"/>
            <ac:spMk id="10" creationId="{9855477B-747A-4CDE-8B6F-532D016C10E9}"/>
          </ac:spMkLst>
        </pc:spChg>
        <pc:spChg chg="del mod">
          <ac:chgData name="Quentin Pla" userId="c05e3c29-4ed2-408c-ad0f-133b7be5625d" providerId="ADAL" clId="{EC4FBF0E-2991-45B4-9500-199C00745A5C}" dt="2019-06-17T15:13:00.706" v="1776" actId="478"/>
          <ac:spMkLst>
            <pc:docMk/>
            <pc:sldMk cId="3950251970" sldId="259"/>
            <ac:spMk id="11" creationId="{DAAB0E52-1C7B-4B2E-9A96-6B191A1D79C7}"/>
          </ac:spMkLst>
        </pc:spChg>
        <pc:spChg chg="add mod">
          <ac:chgData name="Quentin Pla" userId="c05e3c29-4ed2-408c-ad0f-133b7be5625d" providerId="ADAL" clId="{EC4FBF0E-2991-45B4-9500-199C00745A5C}" dt="2019-06-21T14:09:17.354" v="16229" actId="403"/>
          <ac:spMkLst>
            <pc:docMk/>
            <pc:sldMk cId="3950251970" sldId="259"/>
            <ac:spMk id="12" creationId="{7393F071-5162-4617-8E20-C439D75152CC}"/>
          </ac:spMkLst>
        </pc:spChg>
        <pc:spChg chg="mod">
          <ac:chgData name="Quentin Pla" userId="c05e3c29-4ed2-408c-ad0f-133b7be5625d" providerId="ADAL" clId="{EC4FBF0E-2991-45B4-9500-199C00745A5C}" dt="2019-06-17T16:48:09.976" v="3675" actId="1037"/>
          <ac:spMkLst>
            <pc:docMk/>
            <pc:sldMk cId="3950251970" sldId="259"/>
            <ac:spMk id="13" creationId="{B75B85F3-809A-4B25-8C7B-908D0889CA82}"/>
          </ac:spMkLst>
        </pc:spChg>
        <pc:spChg chg="add mod">
          <ac:chgData name="Quentin Pla" userId="c05e3c29-4ed2-408c-ad0f-133b7be5625d" providerId="ADAL" clId="{EC4FBF0E-2991-45B4-9500-199C00745A5C}" dt="2019-06-21T14:09:35.930" v="16232" actId="1076"/>
          <ac:spMkLst>
            <pc:docMk/>
            <pc:sldMk cId="3950251970" sldId="259"/>
            <ac:spMk id="15" creationId="{AB7C065C-7E71-411E-80D5-B99975D8056A}"/>
          </ac:spMkLst>
        </pc:spChg>
        <pc:spChg chg="add del mod">
          <ac:chgData name="Quentin Pla" userId="c05e3c29-4ed2-408c-ad0f-133b7be5625d" providerId="ADAL" clId="{EC4FBF0E-2991-45B4-9500-199C00745A5C}" dt="2019-06-18T11:00:50.071" v="8366" actId="478"/>
          <ac:spMkLst>
            <pc:docMk/>
            <pc:sldMk cId="3950251970" sldId="259"/>
            <ac:spMk id="17" creationId="{3B260AB7-12BD-41E7-BDE9-659D3CD4EF3F}"/>
          </ac:spMkLst>
        </pc:spChg>
        <pc:spChg chg="add mod">
          <ac:chgData name="Quentin Pla" userId="c05e3c29-4ed2-408c-ad0f-133b7be5625d" providerId="ADAL" clId="{EC4FBF0E-2991-45B4-9500-199C00745A5C}" dt="2019-06-21T14:09:37.852" v="16233" actId="404"/>
          <ac:spMkLst>
            <pc:docMk/>
            <pc:sldMk cId="3950251970" sldId="259"/>
            <ac:spMk id="19" creationId="{3307E4EC-FF3E-4468-823F-E86A06073508}"/>
          </ac:spMkLst>
        </pc:spChg>
        <pc:spChg chg="add mod">
          <ac:chgData name="Quentin Pla" userId="c05e3c29-4ed2-408c-ad0f-133b7be5625d" providerId="ADAL" clId="{EC4FBF0E-2991-45B4-9500-199C00745A5C}" dt="2019-06-21T14:13:03.666" v="16301" actId="12788"/>
          <ac:spMkLst>
            <pc:docMk/>
            <pc:sldMk cId="3950251970" sldId="259"/>
            <ac:spMk id="23" creationId="{57EB0807-43A4-457C-B49A-115F5300F490}"/>
          </ac:spMkLst>
        </pc:spChg>
        <pc:grpChg chg="add mod">
          <ac:chgData name="Quentin Pla" userId="c05e3c29-4ed2-408c-ad0f-133b7be5625d" providerId="ADAL" clId="{EC4FBF0E-2991-45B4-9500-199C00745A5C}" dt="2019-06-21T14:09:51.645" v="16235" actId="1076"/>
          <ac:grpSpMkLst>
            <pc:docMk/>
            <pc:sldMk cId="3950251970" sldId="259"/>
            <ac:grpSpMk id="5" creationId="{84632321-6169-4FA4-8421-9BF1EA77275A}"/>
          </ac:grpSpMkLst>
        </pc:grpChg>
        <pc:grpChg chg="add mod">
          <ac:chgData name="Quentin Pla" userId="c05e3c29-4ed2-408c-ad0f-133b7be5625d" providerId="ADAL" clId="{EC4FBF0E-2991-45B4-9500-199C00745A5C}" dt="2019-06-21T14:09:51.645" v="16235" actId="1076"/>
          <ac:grpSpMkLst>
            <pc:docMk/>
            <pc:sldMk cId="3950251970" sldId="259"/>
            <ac:grpSpMk id="16" creationId="{A48EBA97-5014-4976-94CA-4277ED4FECA7}"/>
          </ac:grpSpMkLst>
        </pc:grpChg>
        <pc:grpChg chg="add mod">
          <ac:chgData name="Quentin Pla" userId="c05e3c29-4ed2-408c-ad0f-133b7be5625d" providerId="ADAL" clId="{EC4FBF0E-2991-45B4-9500-199C00745A5C}" dt="2019-06-21T14:09:51.645" v="16235" actId="1076"/>
          <ac:grpSpMkLst>
            <pc:docMk/>
            <pc:sldMk cId="3950251970" sldId="259"/>
            <ac:grpSpMk id="22" creationId="{506C1821-9B49-41D8-8631-81F5D92FBD0E}"/>
          </ac:grpSpMkLst>
        </pc:grpChg>
        <pc:picChg chg="add mod">
          <ac:chgData name="Quentin Pla" userId="c05e3c29-4ed2-408c-ad0f-133b7be5625d" providerId="ADAL" clId="{EC4FBF0E-2991-45B4-9500-199C00745A5C}" dt="2019-06-17T15:44:09.965" v="2204" actId="1076"/>
          <ac:picMkLst>
            <pc:docMk/>
            <pc:sldMk cId="3950251970" sldId="259"/>
            <ac:picMk id="4" creationId="{785EFC97-A891-4A6C-AD53-D91EC1FD4074}"/>
          </ac:picMkLst>
        </pc:picChg>
        <pc:picChg chg="add mod">
          <ac:chgData name="Quentin Pla" userId="c05e3c29-4ed2-408c-ad0f-133b7be5625d" providerId="ADAL" clId="{EC4FBF0E-2991-45B4-9500-199C00745A5C}" dt="2019-06-17T15:43:35.424" v="2193" actId="14100"/>
          <ac:picMkLst>
            <pc:docMk/>
            <pc:sldMk cId="3950251970" sldId="259"/>
            <ac:picMk id="14" creationId="{E702DCF5-35B3-472C-ABC4-39A8B8428EBB}"/>
          </ac:picMkLst>
        </pc:picChg>
        <pc:picChg chg="add mod">
          <ac:chgData name="Quentin Pla" userId="c05e3c29-4ed2-408c-ad0f-133b7be5625d" providerId="ADAL" clId="{EC4FBF0E-2991-45B4-9500-199C00745A5C}" dt="2019-06-17T15:47:38.728" v="2261" actId="164"/>
          <ac:picMkLst>
            <pc:docMk/>
            <pc:sldMk cId="3950251970" sldId="259"/>
            <ac:picMk id="18" creationId="{C775C7A3-DE4A-4BB6-A149-57D031CBD4AD}"/>
          </ac:picMkLst>
        </pc:picChg>
        <pc:cxnChg chg="del">
          <ac:chgData name="Quentin Pla" userId="c05e3c29-4ed2-408c-ad0f-133b7be5625d" providerId="ADAL" clId="{EC4FBF0E-2991-45B4-9500-199C00745A5C}" dt="2019-06-17T15:13:01.769" v="1777" actId="478"/>
          <ac:cxnSpMkLst>
            <pc:docMk/>
            <pc:sldMk cId="3950251970" sldId="259"/>
            <ac:cxnSpMk id="7" creationId="{CC861FAB-BD42-409A-8C4B-A63CECCE2BA1}"/>
          </ac:cxnSpMkLst>
        </pc:cxnChg>
        <pc:cxnChg chg="add del mod">
          <ac:chgData name="Quentin Pla" userId="c05e3c29-4ed2-408c-ad0f-133b7be5625d" providerId="ADAL" clId="{EC4FBF0E-2991-45B4-9500-199C00745A5C}" dt="2019-06-21T13:04:20.211" v="15538" actId="478"/>
          <ac:cxnSpMkLst>
            <pc:docMk/>
            <pc:sldMk cId="3950251970" sldId="259"/>
            <ac:cxnSpMk id="17" creationId="{1CDC8973-73A4-4477-9417-8E20F9F05791}"/>
          </ac:cxnSpMkLst>
        </pc:cxnChg>
        <pc:cxnChg chg="add del">
          <ac:chgData name="Quentin Pla" userId="c05e3c29-4ed2-408c-ad0f-133b7be5625d" providerId="ADAL" clId="{EC4FBF0E-2991-45B4-9500-199C00745A5C}" dt="2019-06-21T13:28:20.867" v="15708" actId="478"/>
          <ac:cxnSpMkLst>
            <pc:docMk/>
            <pc:sldMk cId="3950251970" sldId="259"/>
            <ac:cxnSpMk id="20" creationId="{CEFCC452-1107-4C6A-B2BF-CC3AD2D15AD2}"/>
          </ac:cxnSpMkLst>
        </pc:cxnChg>
        <pc:cxnChg chg="add del mod">
          <ac:chgData name="Quentin Pla" userId="c05e3c29-4ed2-408c-ad0f-133b7be5625d" providerId="ADAL" clId="{EC4FBF0E-2991-45B4-9500-199C00745A5C}" dt="2019-06-17T15:46:20.859" v="2247" actId="478"/>
          <ac:cxnSpMkLst>
            <pc:docMk/>
            <pc:sldMk cId="3950251970" sldId="259"/>
            <ac:cxnSpMk id="21" creationId="{209B5D27-C3DC-40B7-920F-E2A242BCFAAA}"/>
          </ac:cxnSpMkLst>
        </pc:cxnChg>
        <pc:cxnChg chg="add mod">
          <ac:chgData name="Quentin Pla" userId="c05e3c29-4ed2-408c-ad0f-133b7be5625d" providerId="ADAL" clId="{EC4FBF0E-2991-45B4-9500-199C00745A5C}" dt="2019-06-21T13:59:47.987" v="16078" actId="196"/>
          <ac:cxnSpMkLst>
            <pc:docMk/>
            <pc:sldMk cId="3950251970" sldId="259"/>
            <ac:cxnSpMk id="21" creationId="{BE8DD84F-357F-40BD-8FE3-607304D8A7D7}"/>
          </ac:cxnSpMkLst>
        </pc:cxnChg>
      </pc:sldChg>
      <pc:sldChg chg="addSp delSp modSp modAnim">
        <pc:chgData name="Quentin Pla" userId="c05e3c29-4ed2-408c-ad0f-133b7be5625d" providerId="ADAL" clId="{EC4FBF0E-2991-45B4-9500-199C00745A5C}" dt="2019-06-21T13:59:37.332" v="16076" actId="196"/>
        <pc:sldMkLst>
          <pc:docMk/>
          <pc:sldMk cId="2600189985" sldId="263"/>
        </pc:sldMkLst>
        <pc:spChg chg="del">
          <ac:chgData name="Quentin Pla" userId="c05e3c29-4ed2-408c-ad0f-133b7be5625d" providerId="ADAL" clId="{EC4FBF0E-2991-45B4-9500-199C00745A5C}" dt="2019-06-17T14:36:23.768" v="1211" actId="478"/>
          <ac:spMkLst>
            <pc:docMk/>
            <pc:sldMk cId="2600189985" sldId="263"/>
            <ac:spMk id="2" creationId="{859C0D45-108B-43DD-AC29-09D86D4D21F1}"/>
          </ac:spMkLst>
        </pc:spChg>
        <pc:spChg chg="add del mod">
          <ac:chgData name="Quentin Pla" userId="c05e3c29-4ed2-408c-ad0f-133b7be5625d" providerId="ADAL" clId="{EC4FBF0E-2991-45B4-9500-199C00745A5C}" dt="2019-06-17T15:54:48.770" v="2371" actId="478"/>
          <ac:spMkLst>
            <pc:docMk/>
            <pc:sldMk cId="2600189985" sldId="263"/>
            <ac:spMk id="3" creationId="{D1B9F5F4-B1A7-4068-B14C-19DDD086D19D}"/>
          </ac:spMkLst>
        </pc:spChg>
        <pc:spChg chg="add del mod">
          <ac:chgData name="Quentin Pla" userId="c05e3c29-4ed2-408c-ad0f-133b7be5625d" providerId="ADAL" clId="{EC4FBF0E-2991-45B4-9500-199C00745A5C}" dt="2019-06-17T15:54:48.770" v="2371" actId="478"/>
          <ac:spMkLst>
            <pc:docMk/>
            <pc:sldMk cId="2600189985" sldId="263"/>
            <ac:spMk id="4" creationId="{6CF855DC-D437-4843-888A-B7F22B55527F}"/>
          </ac:spMkLst>
        </pc:spChg>
        <pc:spChg chg="add del mod">
          <ac:chgData name="Quentin Pla" userId="c05e3c29-4ed2-408c-ad0f-133b7be5625d" providerId="ADAL" clId="{EC4FBF0E-2991-45B4-9500-199C00745A5C}" dt="2019-06-17T15:54:48.770" v="2371" actId="478"/>
          <ac:spMkLst>
            <pc:docMk/>
            <pc:sldMk cId="2600189985" sldId="263"/>
            <ac:spMk id="5" creationId="{6C316D47-F123-413F-B59E-736C4E4DCE40}"/>
          </ac:spMkLst>
        </pc:spChg>
        <pc:spChg chg="add del mod">
          <ac:chgData name="Quentin Pla" userId="c05e3c29-4ed2-408c-ad0f-133b7be5625d" providerId="ADAL" clId="{EC4FBF0E-2991-45B4-9500-199C00745A5C}" dt="2019-06-17T15:54:48.770" v="2371" actId="478"/>
          <ac:spMkLst>
            <pc:docMk/>
            <pc:sldMk cId="2600189985" sldId="263"/>
            <ac:spMk id="6" creationId="{8196681B-0870-41F2-B61D-3E0DBB3A5224}"/>
          </ac:spMkLst>
        </pc:spChg>
        <pc:spChg chg="del">
          <ac:chgData name="Quentin Pla" userId="c05e3c29-4ed2-408c-ad0f-133b7be5625d" providerId="ADAL" clId="{EC4FBF0E-2991-45B4-9500-199C00745A5C}" dt="2019-06-17T14:36:23.768" v="1211" actId="478"/>
          <ac:spMkLst>
            <pc:docMk/>
            <pc:sldMk cId="2600189985" sldId="263"/>
            <ac:spMk id="8" creationId="{0F209A20-D86C-406A-8360-9B63F482668D}"/>
          </ac:spMkLst>
        </pc:spChg>
        <pc:spChg chg="mod ord">
          <ac:chgData name="Quentin Pla" userId="c05e3c29-4ed2-408c-ad0f-133b7be5625d" providerId="ADAL" clId="{EC4FBF0E-2991-45B4-9500-199C00745A5C}" dt="2019-06-17T16:47:26.728" v="3629" actId="20577"/>
          <ac:spMkLst>
            <pc:docMk/>
            <pc:sldMk cId="2600189985" sldId="263"/>
            <ac:spMk id="9" creationId="{B0ABF9B3-4F7F-4BED-8336-C123166491DA}"/>
          </ac:spMkLst>
        </pc:spChg>
        <pc:spChg chg="add del mod">
          <ac:chgData name="Quentin Pla" userId="c05e3c29-4ed2-408c-ad0f-133b7be5625d" providerId="ADAL" clId="{EC4FBF0E-2991-45B4-9500-199C00745A5C}" dt="2019-06-18T11:00:44.130" v="8360"/>
          <ac:spMkLst>
            <pc:docMk/>
            <pc:sldMk cId="2600189985" sldId="263"/>
            <ac:spMk id="10" creationId="{5BC6317A-2C25-4D5B-B706-266E94B07EBD}"/>
          </ac:spMkLst>
        </pc:spChg>
        <pc:spChg chg="del">
          <ac:chgData name="Quentin Pla" userId="c05e3c29-4ed2-408c-ad0f-133b7be5625d" providerId="ADAL" clId="{EC4FBF0E-2991-45B4-9500-199C00745A5C}" dt="2019-06-17T14:36:23.768" v="1211" actId="478"/>
          <ac:spMkLst>
            <pc:docMk/>
            <pc:sldMk cId="2600189985" sldId="263"/>
            <ac:spMk id="10" creationId="{9855477B-747A-4CDE-8B6F-532D016C10E9}"/>
          </ac:spMkLst>
        </pc:spChg>
        <pc:spChg chg="del">
          <ac:chgData name="Quentin Pla" userId="c05e3c29-4ed2-408c-ad0f-133b7be5625d" providerId="ADAL" clId="{EC4FBF0E-2991-45B4-9500-199C00745A5C}" dt="2019-06-17T16:12:01.623" v="2775" actId="478"/>
          <ac:spMkLst>
            <pc:docMk/>
            <pc:sldMk cId="2600189985" sldId="263"/>
            <ac:spMk id="11" creationId="{DAAB0E52-1C7B-4B2E-9A96-6B191A1D79C7}"/>
          </ac:spMkLst>
        </pc:spChg>
        <pc:spChg chg="add mod">
          <ac:chgData name="Quentin Pla" userId="c05e3c29-4ed2-408c-ad0f-133b7be5625d" providerId="ADAL" clId="{EC4FBF0E-2991-45B4-9500-199C00745A5C}" dt="2019-06-17T15:53:01.216" v="2355" actId="1076"/>
          <ac:spMkLst>
            <pc:docMk/>
            <pc:sldMk cId="2600189985" sldId="263"/>
            <ac:spMk id="12" creationId="{DF003211-7992-49D4-894E-3BD4CFBC686A}"/>
          </ac:spMkLst>
        </pc:spChg>
        <pc:spChg chg="del">
          <ac:chgData name="Quentin Pla" userId="c05e3c29-4ed2-408c-ad0f-133b7be5625d" providerId="ADAL" clId="{EC4FBF0E-2991-45B4-9500-199C00745A5C}" dt="2019-06-17T16:11:01.027" v="2723" actId="478"/>
          <ac:spMkLst>
            <pc:docMk/>
            <pc:sldMk cId="2600189985" sldId="263"/>
            <ac:spMk id="13" creationId="{526292F4-6982-4E65-9E65-1B56506D3FE6}"/>
          </ac:spMkLst>
        </pc:spChg>
        <pc:spChg chg="mod">
          <ac:chgData name="Quentin Pla" userId="c05e3c29-4ed2-408c-ad0f-133b7be5625d" providerId="ADAL" clId="{EC4FBF0E-2991-45B4-9500-199C00745A5C}" dt="2019-06-17T16:48:39.635" v="3726" actId="1035"/>
          <ac:spMkLst>
            <pc:docMk/>
            <pc:sldMk cId="2600189985" sldId="263"/>
            <ac:spMk id="14" creationId="{7D317BF8-E512-4C7C-B08A-8E6C1C242212}"/>
          </ac:spMkLst>
        </pc:spChg>
        <pc:spChg chg="add mod">
          <ac:chgData name="Quentin Pla" userId="c05e3c29-4ed2-408c-ad0f-133b7be5625d" providerId="ADAL" clId="{EC4FBF0E-2991-45B4-9500-199C00745A5C}" dt="2019-06-17T15:53:01.216" v="2355" actId="1076"/>
          <ac:spMkLst>
            <pc:docMk/>
            <pc:sldMk cId="2600189985" sldId="263"/>
            <ac:spMk id="19" creationId="{9B17C361-ECC7-43B4-81FD-FF9E05B15AC6}"/>
          </ac:spMkLst>
        </pc:spChg>
        <pc:spChg chg="add mod">
          <ac:chgData name="Quentin Pla" userId="c05e3c29-4ed2-408c-ad0f-133b7be5625d" providerId="ADAL" clId="{EC4FBF0E-2991-45B4-9500-199C00745A5C}" dt="2019-06-17T15:55:55.136" v="2410" actId="1076"/>
          <ac:spMkLst>
            <pc:docMk/>
            <pc:sldMk cId="2600189985" sldId="263"/>
            <ac:spMk id="25" creationId="{47C55229-7C9B-4BDC-B3D8-2D76CF81C188}"/>
          </ac:spMkLst>
        </pc:spChg>
        <pc:spChg chg="add mod">
          <ac:chgData name="Quentin Pla" userId="c05e3c29-4ed2-408c-ad0f-133b7be5625d" providerId="ADAL" clId="{EC4FBF0E-2991-45B4-9500-199C00745A5C}" dt="2019-06-17T16:11:05.765" v="2770" actId="1038"/>
          <ac:spMkLst>
            <pc:docMk/>
            <pc:sldMk cId="2600189985" sldId="263"/>
            <ac:spMk id="26" creationId="{DB4FDB27-6F38-4945-9DD7-34F7912E4E5D}"/>
          </ac:spMkLst>
        </pc:spChg>
        <pc:picChg chg="add mod">
          <ac:chgData name="Quentin Pla" userId="c05e3c29-4ed2-408c-ad0f-133b7be5625d" providerId="ADAL" clId="{EC4FBF0E-2991-45B4-9500-199C00745A5C}" dt="2019-06-17T15:55:54.651" v="2409" actId="1076"/>
          <ac:picMkLst>
            <pc:docMk/>
            <pc:sldMk cId="2600189985" sldId="263"/>
            <ac:picMk id="24" creationId="{017BDCFC-F5AF-44A7-AA91-AA2142C52429}"/>
          </ac:picMkLst>
        </pc:picChg>
        <pc:cxnChg chg="del">
          <ac:chgData name="Quentin Pla" userId="c05e3c29-4ed2-408c-ad0f-133b7be5625d" providerId="ADAL" clId="{EC4FBF0E-2991-45B4-9500-199C00745A5C}" dt="2019-06-17T16:11:52.453" v="2772" actId="478"/>
          <ac:cxnSpMkLst>
            <pc:docMk/>
            <pc:sldMk cId="2600189985" sldId="263"/>
            <ac:cxnSpMk id="7" creationId="{CC861FAB-BD42-409A-8C4B-A63CECCE2BA1}"/>
          </ac:cxnSpMkLst>
        </pc:cxnChg>
        <pc:cxnChg chg="add del mod">
          <ac:chgData name="Quentin Pla" userId="c05e3c29-4ed2-408c-ad0f-133b7be5625d" providerId="ADAL" clId="{EC4FBF0E-2991-45B4-9500-199C00745A5C}" dt="2019-06-21T13:29:00.428" v="15713" actId="478"/>
          <ac:cxnSpMkLst>
            <pc:docMk/>
            <pc:sldMk cId="2600189985" sldId="263"/>
            <ac:cxnSpMk id="10" creationId="{69B57322-84B0-4BBF-BED0-07858464F169}"/>
          </ac:cxnSpMkLst>
        </pc:cxnChg>
        <pc:cxnChg chg="add mod">
          <ac:chgData name="Quentin Pla" userId="c05e3c29-4ed2-408c-ad0f-133b7be5625d" providerId="ADAL" clId="{EC4FBF0E-2991-45B4-9500-199C00745A5C}" dt="2019-06-21T13:59:37.332" v="16076" actId="196"/>
          <ac:cxnSpMkLst>
            <pc:docMk/>
            <pc:sldMk cId="2600189985" sldId="263"/>
            <ac:cxnSpMk id="11" creationId="{A6529B23-C7E0-4022-90D6-1E997BAC53F1}"/>
          </ac:cxnSpMkLst>
        </pc:cxnChg>
        <pc:cxnChg chg="add del mod">
          <ac:chgData name="Quentin Pla" userId="c05e3c29-4ed2-408c-ad0f-133b7be5625d" providerId="ADAL" clId="{EC4FBF0E-2991-45B4-9500-199C00745A5C}" dt="2019-06-17T15:54:48.770" v="2371" actId="478"/>
          <ac:cxnSpMkLst>
            <pc:docMk/>
            <pc:sldMk cId="2600189985" sldId="263"/>
            <ac:cxnSpMk id="15" creationId="{1A376853-32EB-49B0-BD6F-D6D52A20ED5F}"/>
          </ac:cxnSpMkLst>
        </pc:cxnChg>
        <pc:cxnChg chg="add del mod">
          <ac:chgData name="Quentin Pla" userId="c05e3c29-4ed2-408c-ad0f-133b7be5625d" providerId="ADAL" clId="{EC4FBF0E-2991-45B4-9500-199C00745A5C}" dt="2019-06-17T15:54:48.770" v="2371" actId="478"/>
          <ac:cxnSpMkLst>
            <pc:docMk/>
            <pc:sldMk cId="2600189985" sldId="263"/>
            <ac:cxnSpMk id="16" creationId="{36166909-2332-4DE1-955E-ECF77DFA1E4D}"/>
          </ac:cxnSpMkLst>
        </pc:cxnChg>
        <pc:cxnChg chg="add del mod">
          <ac:chgData name="Quentin Pla" userId="c05e3c29-4ed2-408c-ad0f-133b7be5625d" providerId="ADAL" clId="{EC4FBF0E-2991-45B4-9500-199C00745A5C}" dt="2019-06-17T15:54:48.770" v="2371" actId="478"/>
          <ac:cxnSpMkLst>
            <pc:docMk/>
            <pc:sldMk cId="2600189985" sldId="263"/>
            <ac:cxnSpMk id="17" creationId="{79C32AEF-E59A-4599-9AAD-4BF36EF286A4}"/>
          </ac:cxnSpMkLst>
        </pc:cxnChg>
        <pc:cxnChg chg="add del mod">
          <ac:chgData name="Quentin Pla" userId="c05e3c29-4ed2-408c-ad0f-133b7be5625d" providerId="ADAL" clId="{EC4FBF0E-2991-45B4-9500-199C00745A5C}" dt="2019-06-17T15:54:48.770" v="2371" actId="478"/>
          <ac:cxnSpMkLst>
            <pc:docMk/>
            <pc:sldMk cId="2600189985" sldId="263"/>
            <ac:cxnSpMk id="18" creationId="{2D156D7F-D8CA-449F-BA89-A52D13016871}"/>
          </ac:cxnSpMkLst>
        </pc:cxnChg>
      </pc:sldChg>
      <pc:sldChg chg="addSp delSp modSp ord modAnim">
        <pc:chgData name="Quentin Pla" userId="c05e3c29-4ed2-408c-ad0f-133b7be5625d" providerId="ADAL" clId="{EC4FBF0E-2991-45B4-9500-199C00745A5C}" dt="2019-06-21T13:33:31.331" v="15794" actId="14100"/>
        <pc:sldMkLst>
          <pc:docMk/>
          <pc:sldMk cId="1919932231" sldId="265"/>
        </pc:sldMkLst>
        <pc:spChg chg="del">
          <ac:chgData name="Quentin Pla" userId="c05e3c29-4ed2-408c-ad0f-133b7be5625d" providerId="ADAL" clId="{EC4FBF0E-2991-45B4-9500-199C00745A5C}" dt="2019-06-17T14:36:28.589" v="1213" actId="478"/>
          <ac:spMkLst>
            <pc:docMk/>
            <pc:sldMk cId="1919932231" sldId="265"/>
            <ac:spMk id="2" creationId="{859C0D45-108B-43DD-AC29-09D86D4D21F1}"/>
          </ac:spMkLst>
        </pc:spChg>
        <pc:spChg chg="del">
          <ac:chgData name="Quentin Pla" userId="c05e3c29-4ed2-408c-ad0f-133b7be5625d" providerId="ADAL" clId="{EC4FBF0E-2991-45B4-9500-199C00745A5C}" dt="2019-06-17T14:36:28.589" v="1213" actId="478"/>
          <ac:spMkLst>
            <pc:docMk/>
            <pc:sldMk cId="1919932231" sldId="265"/>
            <ac:spMk id="8" creationId="{0F209A20-D86C-406A-8360-9B63F482668D}"/>
          </ac:spMkLst>
        </pc:spChg>
        <pc:spChg chg="mod">
          <ac:chgData name="Quentin Pla" userId="c05e3c29-4ed2-408c-ad0f-133b7be5625d" providerId="ADAL" clId="{EC4FBF0E-2991-45B4-9500-199C00745A5C}" dt="2019-06-17T16:47:43.552" v="3634" actId="20577"/>
          <ac:spMkLst>
            <pc:docMk/>
            <pc:sldMk cId="1919932231" sldId="265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17T14:36:28.589" v="1213" actId="478"/>
          <ac:spMkLst>
            <pc:docMk/>
            <pc:sldMk cId="1919932231" sldId="265"/>
            <ac:spMk id="10" creationId="{9855477B-747A-4CDE-8B6F-532D016C10E9}"/>
          </ac:spMkLst>
        </pc:spChg>
        <pc:spChg chg="del">
          <ac:chgData name="Quentin Pla" userId="c05e3c29-4ed2-408c-ad0f-133b7be5625d" providerId="ADAL" clId="{EC4FBF0E-2991-45B4-9500-199C00745A5C}" dt="2019-06-17T16:12:30.842" v="2784" actId="478"/>
          <ac:spMkLst>
            <pc:docMk/>
            <pc:sldMk cId="1919932231" sldId="265"/>
            <ac:spMk id="11" creationId="{DAAB0E52-1C7B-4B2E-9A96-6B191A1D79C7}"/>
          </ac:spMkLst>
        </pc:spChg>
        <pc:spChg chg="del">
          <ac:chgData name="Quentin Pla" userId="c05e3c29-4ed2-408c-ad0f-133b7be5625d" providerId="ADAL" clId="{EC4FBF0E-2991-45B4-9500-199C00745A5C}" dt="2019-06-20T07:50:50.327" v="9011" actId="478"/>
          <ac:spMkLst>
            <pc:docMk/>
            <pc:sldMk cId="1919932231" sldId="265"/>
            <ac:spMk id="12" creationId="{2668EC38-7FBE-482D-AF99-275D79C8A36E}"/>
          </ac:spMkLst>
        </pc:spChg>
        <pc:spChg chg="mod">
          <ac:chgData name="Quentin Pla" userId="c05e3c29-4ed2-408c-ad0f-133b7be5625d" providerId="ADAL" clId="{EC4FBF0E-2991-45B4-9500-199C00745A5C}" dt="2019-06-17T16:49:15.589" v="3793" actId="1038"/>
          <ac:spMkLst>
            <pc:docMk/>
            <pc:sldMk cId="1919932231" sldId="265"/>
            <ac:spMk id="13" creationId="{939CD009-3952-4326-8794-C1BCC9FF8534}"/>
          </ac:spMkLst>
        </pc:spChg>
        <pc:spChg chg="add mod">
          <ac:chgData name="Quentin Pla" userId="c05e3c29-4ed2-408c-ad0f-133b7be5625d" providerId="ADAL" clId="{EC4FBF0E-2991-45B4-9500-199C00745A5C}" dt="2019-06-17T16:26:49.016" v="3316" actId="20577"/>
          <ac:spMkLst>
            <pc:docMk/>
            <pc:sldMk cId="1919932231" sldId="265"/>
            <ac:spMk id="15" creationId="{377E0BFC-96E9-463E-BAD1-C83857241F61}"/>
          </ac:spMkLst>
        </pc:spChg>
        <pc:spChg chg="add mod">
          <ac:chgData name="Quentin Pla" userId="c05e3c29-4ed2-408c-ad0f-133b7be5625d" providerId="ADAL" clId="{EC4FBF0E-2991-45B4-9500-199C00745A5C}" dt="2019-06-17T16:32:23.269" v="3390" actId="164"/>
          <ac:spMkLst>
            <pc:docMk/>
            <pc:sldMk cId="1919932231" sldId="265"/>
            <ac:spMk id="23" creationId="{9B2F1E07-5931-4052-ACE7-10A3FF0807E2}"/>
          </ac:spMkLst>
        </pc:spChg>
        <pc:spChg chg="mod">
          <ac:chgData name="Quentin Pla" userId="c05e3c29-4ed2-408c-ad0f-133b7be5625d" providerId="ADAL" clId="{EC4FBF0E-2991-45B4-9500-199C00745A5C}" dt="2019-06-17T16:33:16.854" v="3417" actId="1076"/>
          <ac:spMkLst>
            <pc:docMk/>
            <pc:sldMk cId="1919932231" sldId="265"/>
            <ac:spMk id="26" creationId="{BCAF0B76-99F2-432A-87D2-73C5DDA9799E}"/>
          </ac:spMkLst>
        </pc:spChg>
        <pc:spChg chg="mod">
          <ac:chgData name="Quentin Pla" userId="c05e3c29-4ed2-408c-ad0f-133b7be5625d" providerId="ADAL" clId="{EC4FBF0E-2991-45B4-9500-199C00745A5C}" dt="2019-06-17T16:33:50.835" v="3440" actId="1076"/>
          <ac:spMkLst>
            <pc:docMk/>
            <pc:sldMk cId="1919932231" sldId="265"/>
            <ac:spMk id="29" creationId="{5CD649E7-7424-4B01-8C28-856CA01BF041}"/>
          </ac:spMkLst>
        </pc:spChg>
        <pc:spChg chg="mod">
          <ac:chgData name="Quentin Pla" userId="c05e3c29-4ed2-408c-ad0f-133b7be5625d" providerId="ADAL" clId="{EC4FBF0E-2991-45B4-9500-199C00745A5C}" dt="2019-06-17T16:34:14.507" v="3464" actId="20577"/>
          <ac:spMkLst>
            <pc:docMk/>
            <pc:sldMk cId="1919932231" sldId="265"/>
            <ac:spMk id="33" creationId="{3D453373-4232-4A52-85E7-1FFEA43CDB6D}"/>
          </ac:spMkLst>
        </pc:spChg>
        <pc:spChg chg="mod">
          <ac:chgData name="Quentin Pla" userId="c05e3c29-4ed2-408c-ad0f-133b7be5625d" providerId="ADAL" clId="{EC4FBF0E-2991-45B4-9500-199C00745A5C}" dt="2019-06-17T16:34:49.925" v="3484" actId="1076"/>
          <ac:spMkLst>
            <pc:docMk/>
            <pc:sldMk cId="1919932231" sldId="265"/>
            <ac:spMk id="36" creationId="{5C282244-9C28-422A-9B65-D8CE6DD8B26F}"/>
          </ac:spMkLst>
        </pc:spChg>
        <pc:spChg chg="mod">
          <ac:chgData name="Quentin Pla" userId="c05e3c29-4ed2-408c-ad0f-133b7be5625d" providerId="ADAL" clId="{EC4FBF0E-2991-45B4-9500-199C00745A5C}" dt="2019-06-17T16:35:03.635" v="3499" actId="1076"/>
          <ac:spMkLst>
            <pc:docMk/>
            <pc:sldMk cId="1919932231" sldId="265"/>
            <ac:spMk id="39" creationId="{E1896E21-2E63-40FB-B50F-B56F3057EB2B}"/>
          </ac:spMkLst>
        </pc:spChg>
        <pc:grpChg chg="add del mod">
          <ac:chgData name="Quentin Pla" userId="c05e3c29-4ed2-408c-ad0f-133b7be5625d" providerId="ADAL" clId="{EC4FBF0E-2991-45B4-9500-199C00745A5C}" dt="2019-06-17T16:30:15.080" v="3361" actId="165"/>
          <ac:grpSpMkLst>
            <pc:docMk/>
            <pc:sldMk cId="1919932231" sldId="265"/>
            <ac:grpSpMk id="5" creationId="{D033DD3F-AD10-443C-95FE-F60DF1501E16}"/>
          </ac:grpSpMkLst>
        </pc:grpChg>
        <pc:grpChg chg="add mod topLvl">
          <ac:chgData name="Quentin Pla" userId="c05e3c29-4ed2-408c-ad0f-133b7be5625d" providerId="ADAL" clId="{EC4FBF0E-2991-45B4-9500-199C00745A5C}" dt="2019-06-17T16:33:30.422" v="3438" actId="1076"/>
          <ac:grpSpMkLst>
            <pc:docMk/>
            <pc:sldMk cId="1919932231" sldId="265"/>
            <ac:grpSpMk id="6" creationId="{E50332B8-1433-4381-BAF6-B25B095C1EEF}"/>
          </ac:grpSpMkLst>
        </pc:grpChg>
        <pc:grpChg chg="add mod topLvl">
          <ac:chgData name="Quentin Pla" userId="c05e3c29-4ed2-408c-ad0f-133b7be5625d" providerId="ADAL" clId="{EC4FBF0E-2991-45B4-9500-199C00745A5C}" dt="2019-06-17T16:32:56.268" v="3400" actId="165"/>
          <ac:grpSpMkLst>
            <pc:docMk/>
            <pc:sldMk cId="1919932231" sldId="265"/>
            <ac:grpSpMk id="24" creationId="{2B683B73-B1BF-4003-874D-84640DB0660E}"/>
          </ac:grpSpMkLst>
        </pc:grpChg>
        <pc:grpChg chg="add mod topLvl">
          <ac:chgData name="Quentin Pla" userId="c05e3c29-4ed2-408c-ad0f-133b7be5625d" providerId="ADAL" clId="{EC4FBF0E-2991-45B4-9500-199C00745A5C}" dt="2019-06-17T16:33:34.531" v="3439" actId="1076"/>
          <ac:grpSpMkLst>
            <pc:docMk/>
            <pc:sldMk cId="1919932231" sldId="265"/>
            <ac:grpSpMk id="27" creationId="{CA5F33CF-3DBA-4BF5-8587-28C330E0E5BE}"/>
          </ac:grpSpMkLst>
        </pc:grpChg>
        <pc:grpChg chg="add del mod">
          <ac:chgData name="Quentin Pla" userId="c05e3c29-4ed2-408c-ad0f-133b7be5625d" providerId="ADAL" clId="{EC4FBF0E-2991-45B4-9500-199C00745A5C}" dt="2019-06-17T16:32:56.268" v="3400" actId="165"/>
          <ac:grpSpMkLst>
            <pc:docMk/>
            <pc:sldMk cId="1919932231" sldId="265"/>
            <ac:grpSpMk id="30" creationId="{1C72F16E-8939-4720-8775-C91C570943FD}"/>
          </ac:grpSpMkLst>
        </pc:grpChg>
        <pc:grpChg chg="add mod">
          <ac:chgData name="Quentin Pla" userId="c05e3c29-4ed2-408c-ad0f-133b7be5625d" providerId="ADAL" clId="{EC4FBF0E-2991-45B4-9500-199C00745A5C}" dt="2019-06-17T16:35:36.521" v="3503" actId="1076"/>
          <ac:grpSpMkLst>
            <pc:docMk/>
            <pc:sldMk cId="1919932231" sldId="265"/>
            <ac:grpSpMk id="31" creationId="{78B83727-012B-4C19-91E5-8A52F8BA9229}"/>
          </ac:grpSpMkLst>
        </pc:grpChg>
        <pc:grpChg chg="add mod">
          <ac:chgData name="Quentin Pla" userId="c05e3c29-4ed2-408c-ad0f-133b7be5625d" providerId="ADAL" clId="{EC4FBF0E-2991-45B4-9500-199C00745A5C}" dt="2019-06-17T16:34:23.536" v="3466" actId="1076"/>
          <ac:grpSpMkLst>
            <pc:docMk/>
            <pc:sldMk cId="1919932231" sldId="265"/>
            <ac:grpSpMk id="34" creationId="{64C7893A-91AA-4DD8-B673-59F6427BE36B}"/>
          </ac:grpSpMkLst>
        </pc:grpChg>
        <pc:grpChg chg="add mod">
          <ac:chgData name="Quentin Pla" userId="c05e3c29-4ed2-408c-ad0f-133b7be5625d" providerId="ADAL" clId="{EC4FBF0E-2991-45B4-9500-199C00745A5C}" dt="2019-06-17T16:35:29.362" v="3502" actId="1076"/>
          <ac:grpSpMkLst>
            <pc:docMk/>
            <pc:sldMk cId="1919932231" sldId="265"/>
            <ac:grpSpMk id="37" creationId="{D785F8C6-AFFD-4CBA-982F-7275DBBF0CBE}"/>
          </ac:grpSpMkLst>
        </pc:grpChg>
        <pc:picChg chg="add mod topLvl">
          <ac:chgData name="Quentin Pla" userId="c05e3c29-4ed2-408c-ad0f-133b7be5625d" providerId="ADAL" clId="{EC4FBF0E-2991-45B4-9500-199C00745A5C}" dt="2019-06-17T16:38:12.643" v="3610" actId="1076"/>
          <ac:picMkLst>
            <pc:docMk/>
            <pc:sldMk cId="1919932231" sldId="265"/>
            <ac:picMk id="4" creationId="{C2DCFE83-2CC7-4C7C-922C-4C8C67DE19A4}"/>
          </ac:picMkLst>
        </pc:picChg>
        <pc:picChg chg="add del mod">
          <ac:chgData name="Quentin Pla" userId="c05e3c29-4ed2-408c-ad0f-133b7be5625d" providerId="ADAL" clId="{EC4FBF0E-2991-45B4-9500-199C00745A5C}" dt="2019-06-17T16:26:10.254" v="3295" actId="478"/>
          <ac:picMkLst>
            <pc:docMk/>
            <pc:sldMk cId="1919932231" sldId="265"/>
            <ac:picMk id="14" creationId="{C131A32D-5176-4A48-A749-B69F271A35C9}"/>
          </ac:picMkLst>
        </pc:picChg>
        <pc:picChg chg="add del mod">
          <ac:chgData name="Quentin Pla" userId="c05e3c29-4ed2-408c-ad0f-133b7be5625d" providerId="ADAL" clId="{EC4FBF0E-2991-45B4-9500-199C00745A5C}" dt="2019-06-17T16:28:05.012" v="3339" actId="478"/>
          <ac:picMkLst>
            <pc:docMk/>
            <pc:sldMk cId="1919932231" sldId="265"/>
            <ac:picMk id="16" creationId="{73029E6E-5607-44D5-839B-565293DCE44A}"/>
          </ac:picMkLst>
        </pc:picChg>
        <pc:picChg chg="add del mod">
          <ac:chgData name="Quentin Pla" userId="c05e3c29-4ed2-408c-ad0f-133b7be5625d" providerId="ADAL" clId="{EC4FBF0E-2991-45B4-9500-199C00745A5C}" dt="2019-06-17T16:28:04.528" v="3338" actId="478"/>
          <ac:picMkLst>
            <pc:docMk/>
            <pc:sldMk cId="1919932231" sldId="265"/>
            <ac:picMk id="17" creationId="{FA1F7857-BDCF-47D3-A5D7-35275C07B883}"/>
          </ac:picMkLst>
        </pc:picChg>
        <pc:picChg chg="add del mod topLvl">
          <ac:chgData name="Quentin Pla" userId="c05e3c29-4ed2-408c-ad0f-133b7be5625d" providerId="ADAL" clId="{EC4FBF0E-2991-45B4-9500-199C00745A5C}" dt="2019-06-17T16:32:14.607" v="3382" actId="478"/>
          <ac:picMkLst>
            <pc:docMk/>
            <pc:sldMk cId="1919932231" sldId="265"/>
            <ac:picMk id="18" creationId="{68431748-0CA5-4517-9FB2-E03166701506}"/>
          </ac:picMkLst>
        </pc:picChg>
        <pc:picChg chg="add del mod topLvl">
          <ac:chgData name="Quentin Pla" userId="c05e3c29-4ed2-408c-ad0f-133b7be5625d" providerId="ADAL" clId="{EC4FBF0E-2991-45B4-9500-199C00745A5C}" dt="2019-06-17T16:32:14.919" v="3383" actId="478"/>
          <ac:picMkLst>
            <pc:docMk/>
            <pc:sldMk cId="1919932231" sldId="265"/>
            <ac:picMk id="19" creationId="{2DD6E9F7-A7B6-4C36-B2CB-9FBB8BAF9D0A}"/>
          </ac:picMkLst>
        </pc:picChg>
        <pc:picChg chg="add del mod topLvl">
          <ac:chgData name="Quentin Pla" userId="c05e3c29-4ed2-408c-ad0f-133b7be5625d" providerId="ADAL" clId="{EC4FBF0E-2991-45B4-9500-199C00745A5C}" dt="2019-06-17T16:32:15.836" v="3387" actId="478"/>
          <ac:picMkLst>
            <pc:docMk/>
            <pc:sldMk cId="1919932231" sldId="265"/>
            <ac:picMk id="20" creationId="{E275385D-922D-40E3-9C8A-078AFC90FFE2}"/>
          </ac:picMkLst>
        </pc:picChg>
        <pc:picChg chg="add del mod topLvl">
          <ac:chgData name="Quentin Pla" userId="c05e3c29-4ed2-408c-ad0f-133b7be5625d" providerId="ADAL" clId="{EC4FBF0E-2991-45B4-9500-199C00745A5C}" dt="2019-06-17T16:32:15.513" v="3385" actId="478"/>
          <ac:picMkLst>
            <pc:docMk/>
            <pc:sldMk cId="1919932231" sldId="265"/>
            <ac:picMk id="21" creationId="{69C43EB6-A493-4A87-905F-603ED7691357}"/>
          </ac:picMkLst>
        </pc:picChg>
        <pc:picChg chg="add del mod topLvl">
          <ac:chgData name="Quentin Pla" userId="c05e3c29-4ed2-408c-ad0f-133b7be5625d" providerId="ADAL" clId="{EC4FBF0E-2991-45B4-9500-199C00745A5C}" dt="2019-06-17T16:32:15.247" v="3384" actId="478"/>
          <ac:picMkLst>
            <pc:docMk/>
            <pc:sldMk cId="1919932231" sldId="265"/>
            <ac:picMk id="22" creationId="{B2AD0FBC-5DAD-4814-9852-55E288A31352}"/>
          </ac:picMkLst>
        </pc:picChg>
        <pc:picChg chg="mod">
          <ac:chgData name="Quentin Pla" userId="c05e3c29-4ed2-408c-ad0f-133b7be5625d" providerId="ADAL" clId="{EC4FBF0E-2991-45B4-9500-199C00745A5C}" dt="2019-06-17T16:38:21.364" v="3611" actId="1076"/>
          <ac:picMkLst>
            <pc:docMk/>
            <pc:sldMk cId="1919932231" sldId="265"/>
            <ac:picMk id="32" creationId="{2774D30C-FD9B-44A6-B0D3-08D6277E453A}"/>
          </ac:picMkLst>
        </pc:picChg>
        <pc:picChg chg="mod">
          <ac:chgData name="Quentin Pla" userId="c05e3c29-4ed2-408c-ad0f-133b7be5625d" providerId="ADAL" clId="{EC4FBF0E-2991-45B4-9500-199C00745A5C}" dt="2019-06-17T16:35:41.067" v="3504" actId="1076"/>
          <ac:picMkLst>
            <pc:docMk/>
            <pc:sldMk cId="1919932231" sldId="265"/>
            <ac:picMk id="35" creationId="{B4F1BBBE-EA05-4F55-8C1B-B5414D6F8C73}"/>
          </ac:picMkLst>
        </pc:picChg>
        <pc:cxnChg chg="del">
          <ac:chgData name="Quentin Pla" userId="c05e3c29-4ed2-408c-ad0f-133b7be5625d" providerId="ADAL" clId="{EC4FBF0E-2991-45B4-9500-199C00745A5C}" dt="2019-06-17T16:12:31.405" v="2785" actId="478"/>
          <ac:cxnSpMkLst>
            <pc:docMk/>
            <pc:sldMk cId="1919932231" sldId="265"/>
            <ac:cxnSpMk id="7" creationId="{CC861FAB-BD42-409A-8C4B-A63CECCE2BA1}"/>
          </ac:cxnSpMkLst>
        </pc:cxnChg>
        <pc:cxnChg chg="add del mod">
          <ac:chgData name="Quentin Pla" userId="c05e3c29-4ed2-408c-ad0f-133b7be5625d" providerId="ADAL" clId="{EC4FBF0E-2991-45B4-9500-199C00745A5C}" dt="2019-06-21T13:21:02.282" v="15640" actId="478"/>
          <ac:cxnSpMkLst>
            <pc:docMk/>
            <pc:sldMk cId="1919932231" sldId="265"/>
            <ac:cxnSpMk id="30" creationId="{9580EC22-F3DB-4DB3-BFD9-6713AEA86B71}"/>
          </ac:cxnSpMkLst>
        </pc:cxnChg>
        <pc:cxnChg chg="add mod">
          <ac:chgData name="Quentin Pla" userId="c05e3c29-4ed2-408c-ad0f-133b7be5625d" providerId="ADAL" clId="{EC4FBF0E-2991-45B4-9500-199C00745A5C}" dt="2019-06-21T13:33:31.331" v="15794" actId="14100"/>
          <ac:cxnSpMkLst>
            <pc:docMk/>
            <pc:sldMk cId="1919932231" sldId="265"/>
            <ac:cxnSpMk id="40" creationId="{5695E60C-A157-43E6-886C-43832F076222}"/>
          </ac:cxnSpMkLst>
        </pc:cxnChg>
      </pc:sldChg>
      <pc:sldChg chg="addSp delSp modSp delAnim modAnim">
        <pc:chgData name="Quentin Pla" userId="c05e3c29-4ed2-408c-ad0f-133b7be5625d" providerId="ADAL" clId="{EC4FBF0E-2991-45B4-9500-199C00745A5C}" dt="2019-06-21T14:19:08.476" v="16317"/>
        <pc:sldMkLst>
          <pc:docMk/>
          <pc:sldMk cId="296115144" sldId="268"/>
        </pc:sldMkLst>
        <pc:spChg chg="del">
          <ac:chgData name="Quentin Pla" userId="c05e3c29-4ed2-408c-ad0f-133b7be5625d" providerId="ADAL" clId="{EC4FBF0E-2991-45B4-9500-199C00745A5C}" dt="2019-06-17T14:36:37.096" v="1216" actId="478"/>
          <ac:spMkLst>
            <pc:docMk/>
            <pc:sldMk cId="296115144" sldId="268"/>
            <ac:spMk id="2" creationId="{859C0D45-108B-43DD-AC29-09D86D4D21F1}"/>
          </ac:spMkLst>
        </pc:spChg>
        <pc:spChg chg="del">
          <ac:chgData name="Quentin Pla" userId="c05e3c29-4ed2-408c-ad0f-133b7be5625d" providerId="ADAL" clId="{EC4FBF0E-2991-45B4-9500-199C00745A5C}" dt="2019-06-17T14:36:37.096" v="1216" actId="478"/>
          <ac:spMkLst>
            <pc:docMk/>
            <pc:sldMk cId="296115144" sldId="268"/>
            <ac:spMk id="8" creationId="{0F209A20-D86C-406A-8360-9B63F482668D}"/>
          </ac:spMkLst>
        </pc:spChg>
        <pc:spChg chg="mod">
          <ac:chgData name="Quentin Pla" userId="c05e3c29-4ed2-408c-ad0f-133b7be5625d" providerId="ADAL" clId="{EC4FBF0E-2991-45B4-9500-199C00745A5C}" dt="2019-06-17T16:47:57.292" v="3638" actId="20577"/>
          <ac:spMkLst>
            <pc:docMk/>
            <pc:sldMk cId="296115144" sldId="268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17T14:36:37.096" v="1216" actId="478"/>
          <ac:spMkLst>
            <pc:docMk/>
            <pc:sldMk cId="296115144" sldId="268"/>
            <ac:spMk id="10" creationId="{9855477B-747A-4CDE-8B6F-532D016C10E9}"/>
          </ac:spMkLst>
        </pc:spChg>
        <pc:spChg chg="add mod">
          <ac:chgData name="Quentin Pla" userId="c05e3c29-4ed2-408c-ad0f-133b7be5625d" providerId="ADAL" clId="{EC4FBF0E-2991-45B4-9500-199C00745A5C}" dt="2019-06-17T16:51:02.907" v="3890" actId="1038"/>
          <ac:spMkLst>
            <pc:docMk/>
            <pc:sldMk cId="296115144" sldId="268"/>
            <ac:spMk id="11" creationId="{8A1ABACB-3132-4935-9C25-DFEFA918FCE6}"/>
          </ac:spMkLst>
        </pc:spChg>
        <pc:spChg chg="del">
          <ac:chgData name="Quentin Pla" userId="c05e3c29-4ed2-408c-ad0f-133b7be5625d" providerId="ADAL" clId="{EC4FBF0E-2991-45B4-9500-199C00745A5C}" dt="2019-06-17T16:50:56.893" v="3807" actId="478"/>
          <ac:spMkLst>
            <pc:docMk/>
            <pc:sldMk cId="296115144" sldId="268"/>
            <ac:spMk id="12" creationId="{555B59C7-A14B-43A3-A9D7-649B350E26D5}"/>
          </ac:spMkLst>
        </pc:spChg>
        <pc:spChg chg="del">
          <ac:chgData name="Quentin Pla" userId="c05e3c29-4ed2-408c-ad0f-133b7be5625d" providerId="ADAL" clId="{EC4FBF0E-2991-45B4-9500-199C00745A5C}" dt="2019-06-17T16:12:42.465" v="2790" actId="478"/>
          <ac:spMkLst>
            <pc:docMk/>
            <pc:sldMk cId="296115144" sldId="268"/>
            <ac:spMk id="13" creationId="{7DAAA8D4-A88B-42B0-83F8-2474E993DBDF}"/>
          </ac:spMkLst>
        </pc:spChg>
        <pc:spChg chg="del topLvl">
          <ac:chgData name="Quentin Pla" userId="c05e3c29-4ed2-408c-ad0f-133b7be5625d" providerId="ADAL" clId="{EC4FBF0E-2991-45B4-9500-199C00745A5C}" dt="2019-06-18T08:59:04.386" v="6523" actId="478"/>
          <ac:spMkLst>
            <pc:docMk/>
            <pc:sldMk cId="296115144" sldId="268"/>
            <ac:spMk id="13" creationId="{8A82BEEA-C42D-4660-BC70-AB0B56E3E7F0}"/>
          </ac:spMkLst>
        </pc:spChg>
        <pc:spChg chg="mod topLvl">
          <ac:chgData name="Quentin Pla" userId="c05e3c29-4ed2-408c-ad0f-133b7be5625d" providerId="ADAL" clId="{EC4FBF0E-2991-45B4-9500-199C00745A5C}" dt="2019-06-21T12:14:42.395" v="14880" actId="404"/>
          <ac:spMkLst>
            <pc:docMk/>
            <pc:sldMk cId="296115144" sldId="268"/>
            <ac:spMk id="16" creationId="{0C48C459-B519-4EE2-9138-2FDEC6A3383C}"/>
          </ac:spMkLst>
        </pc:spChg>
        <pc:spChg chg="add mod">
          <ac:chgData name="Quentin Pla" userId="c05e3c29-4ed2-408c-ad0f-133b7be5625d" providerId="ADAL" clId="{EC4FBF0E-2991-45B4-9500-199C00745A5C}" dt="2019-06-21T12:27:59.121" v="15091" actId="20577"/>
          <ac:spMkLst>
            <pc:docMk/>
            <pc:sldMk cId="296115144" sldId="268"/>
            <ac:spMk id="19" creationId="{8B271F41-1001-4006-861C-17ECCCCB0E03}"/>
          </ac:spMkLst>
        </pc:spChg>
        <pc:spChg chg="add mod">
          <ac:chgData name="Quentin Pla" userId="c05e3c29-4ed2-408c-ad0f-133b7be5625d" providerId="ADAL" clId="{EC4FBF0E-2991-45B4-9500-199C00745A5C}" dt="2019-06-21T12:15:33.812" v="14896" actId="20577"/>
          <ac:spMkLst>
            <pc:docMk/>
            <pc:sldMk cId="296115144" sldId="268"/>
            <ac:spMk id="22" creationId="{AFE1D7B5-08A0-46DB-9661-C345C0B9FFF1}"/>
          </ac:spMkLst>
        </pc:spChg>
        <pc:spChg chg="add del mod ord">
          <ac:chgData name="Quentin Pla" userId="c05e3c29-4ed2-408c-ad0f-133b7be5625d" providerId="ADAL" clId="{EC4FBF0E-2991-45B4-9500-199C00745A5C}" dt="2019-06-20T13:18:10.610" v="14623" actId="478"/>
          <ac:spMkLst>
            <pc:docMk/>
            <pc:sldMk cId="296115144" sldId="268"/>
            <ac:spMk id="25" creationId="{A8941ACB-D528-4ABB-ABCB-74E49BE5BF2D}"/>
          </ac:spMkLst>
        </pc:spChg>
        <pc:spChg chg="mod">
          <ac:chgData name="Quentin Pla" userId="c05e3c29-4ed2-408c-ad0f-133b7be5625d" providerId="ADAL" clId="{EC4FBF0E-2991-45B4-9500-199C00745A5C}" dt="2019-06-21T12:20:13.911" v="15013" actId="20577"/>
          <ac:spMkLst>
            <pc:docMk/>
            <pc:sldMk cId="296115144" sldId="268"/>
            <ac:spMk id="28" creationId="{8BE59314-5763-416B-B7E6-1ECBB103A025}"/>
          </ac:spMkLst>
        </pc:spChg>
        <pc:spChg chg="add del ord">
          <ac:chgData name="Quentin Pla" userId="c05e3c29-4ed2-408c-ad0f-133b7be5625d" providerId="ADAL" clId="{EC4FBF0E-2991-45B4-9500-199C00745A5C}" dt="2019-06-20T13:18:13.110" v="14625" actId="478"/>
          <ac:spMkLst>
            <pc:docMk/>
            <pc:sldMk cId="296115144" sldId="268"/>
            <ac:spMk id="29" creationId="{F52D9DDA-7BA5-4CA1-812C-BB14447073A4}"/>
          </ac:spMkLst>
        </pc:spChg>
        <pc:spChg chg="add del">
          <ac:chgData name="Quentin Pla" userId="c05e3c29-4ed2-408c-ad0f-133b7be5625d" providerId="ADAL" clId="{EC4FBF0E-2991-45B4-9500-199C00745A5C}" dt="2019-06-20T08:38:32.254" v="10689" actId="478"/>
          <ac:spMkLst>
            <pc:docMk/>
            <pc:sldMk cId="296115144" sldId="268"/>
            <ac:spMk id="30" creationId="{99BA605C-1CF4-42E3-A67B-B858EA8E5BEE}"/>
          </ac:spMkLst>
        </pc:spChg>
        <pc:spChg chg="add del ord">
          <ac:chgData name="Quentin Pla" userId="c05e3c29-4ed2-408c-ad0f-133b7be5625d" providerId="ADAL" clId="{EC4FBF0E-2991-45B4-9500-199C00745A5C}" dt="2019-06-20T13:18:12.282" v="14624" actId="478"/>
          <ac:spMkLst>
            <pc:docMk/>
            <pc:sldMk cId="296115144" sldId="268"/>
            <ac:spMk id="36" creationId="{171133B2-28F6-4AD8-A0F4-635760EFC9D8}"/>
          </ac:spMkLst>
        </pc:spChg>
        <pc:spChg chg="add del mod ord">
          <ac:chgData name="Quentin Pla" userId="c05e3c29-4ed2-408c-ad0f-133b7be5625d" providerId="ADAL" clId="{EC4FBF0E-2991-45B4-9500-199C00745A5C}" dt="2019-06-20T13:18:00.685" v="14621" actId="478"/>
          <ac:spMkLst>
            <pc:docMk/>
            <pc:sldMk cId="296115144" sldId="268"/>
            <ac:spMk id="37" creationId="{B42D66C2-B3AF-4D7A-916D-A4072801BA45}"/>
          </ac:spMkLst>
        </pc:spChg>
        <pc:spChg chg="add mod">
          <ac:chgData name="Quentin Pla" userId="c05e3c29-4ed2-408c-ad0f-133b7be5625d" providerId="ADAL" clId="{EC4FBF0E-2991-45B4-9500-199C00745A5C}" dt="2019-06-20T08:49:18.249" v="11318" actId="20577"/>
          <ac:spMkLst>
            <pc:docMk/>
            <pc:sldMk cId="296115144" sldId="268"/>
            <ac:spMk id="38" creationId="{71B556FE-4B7C-4B91-B7AE-4E51CD4A024C}"/>
          </ac:spMkLst>
        </pc:spChg>
        <pc:spChg chg="add del mod">
          <ac:chgData name="Quentin Pla" userId="c05e3c29-4ed2-408c-ad0f-133b7be5625d" providerId="ADAL" clId="{EC4FBF0E-2991-45B4-9500-199C00745A5C}" dt="2019-06-21T12:57:39.542" v="15529" actId="478"/>
          <ac:spMkLst>
            <pc:docMk/>
            <pc:sldMk cId="296115144" sldId="268"/>
            <ac:spMk id="39" creationId="{F33DAD94-CFA0-4807-A1AF-077572E2971E}"/>
          </ac:spMkLst>
        </pc:spChg>
        <pc:grpChg chg="add mod">
          <ac:chgData name="Quentin Pla" userId="c05e3c29-4ed2-408c-ad0f-133b7be5625d" providerId="ADAL" clId="{EC4FBF0E-2991-45B4-9500-199C00745A5C}" dt="2019-06-21T12:22:27.194" v="15048" actId="1076"/>
          <ac:grpSpMkLst>
            <pc:docMk/>
            <pc:sldMk cId="296115144" sldId="268"/>
            <ac:grpSpMk id="8" creationId="{5BE3B928-5A8B-468F-819E-69D5F0FC083B}"/>
          </ac:grpSpMkLst>
        </pc:grpChg>
        <pc:grpChg chg="add del mod">
          <ac:chgData name="Quentin Pla" userId="c05e3c29-4ed2-408c-ad0f-133b7be5625d" providerId="ADAL" clId="{EC4FBF0E-2991-45B4-9500-199C00745A5C}" dt="2019-06-18T08:59:04.386" v="6523" actId="478"/>
          <ac:grpSpMkLst>
            <pc:docMk/>
            <pc:sldMk cId="296115144" sldId="268"/>
            <ac:grpSpMk id="10" creationId="{18B8CAF2-03ED-4835-8FB6-F8302FE9FF89}"/>
          </ac:grpSpMkLst>
        </pc:grpChg>
        <pc:grpChg chg="add del mod">
          <ac:chgData name="Quentin Pla" userId="c05e3c29-4ed2-408c-ad0f-133b7be5625d" providerId="ADAL" clId="{EC4FBF0E-2991-45B4-9500-199C00745A5C}" dt="2019-06-18T08:59:40.321" v="6540" actId="165"/>
          <ac:grpSpMkLst>
            <pc:docMk/>
            <pc:sldMk cId="296115144" sldId="268"/>
            <ac:grpSpMk id="14" creationId="{6FF69510-710D-4785-A0C7-03FA5F3A56A7}"/>
          </ac:grpSpMkLst>
        </pc:grpChg>
        <pc:grpChg chg="add del mod">
          <ac:chgData name="Quentin Pla" userId="c05e3c29-4ed2-408c-ad0f-133b7be5625d" providerId="ADAL" clId="{EC4FBF0E-2991-45B4-9500-199C00745A5C}" dt="2019-06-21T12:21:45.404" v="15039" actId="478"/>
          <ac:grpSpMkLst>
            <pc:docMk/>
            <pc:sldMk cId="296115144" sldId="268"/>
            <ac:grpSpMk id="23" creationId="{CA77BFAE-1017-4944-8DD2-C17852F8FE9B}"/>
          </ac:grpSpMkLst>
        </pc:grpChg>
        <pc:grpChg chg="add mod">
          <ac:chgData name="Quentin Pla" userId="c05e3c29-4ed2-408c-ad0f-133b7be5625d" providerId="ADAL" clId="{EC4FBF0E-2991-45B4-9500-199C00745A5C}" dt="2019-06-21T12:22:27.194" v="15048" actId="1076"/>
          <ac:grpSpMkLst>
            <pc:docMk/>
            <pc:sldMk cId="296115144" sldId="268"/>
            <ac:grpSpMk id="24" creationId="{EE8DABFD-206E-43ED-A304-F7C54435622D}"/>
          </ac:grpSpMkLst>
        </pc:grpChg>
        <pc:grpChg chg="add mod">
          <ac:chgData name="Quentin Pla" userId="c05e3c29-4ed2-408c-ad0f-133b7be5625d" providerId="ADAL" clId="{EC4FBF0E-2991-45B4-9500-199C00745A5C}" dt="2019-06-21T12:22:27.194" v="15048" actId="1076"/>
          <ac:grpSpMkLst>
            <pc:docMk/>
            <pc:sldMk cId="296115144" sldId="268"/>
            <ac:grpSpMk id="25" creationId="{60B3C66E-0ABB-4086-A264-5068E975C04E}"/>
          </ac:grpSpMkLst>
        </pc:grpChg>
        <pc:grpChg chg="add del">
          <ac:chgData name="Quentin Pla" userId="c05e3c29-4ed2-408c-ad0f-133b7be5625d" providerId="ADAL" clId="{EC4FBF0E-2991-45B4-9500-199C00745A5C}" dt="2019-06-20T13:18:15.031" v="14627" actId="478"/>
          <ac:grpSpMkLst>
            <pc:docMk/>
            <pc:sldMk cId="296115144" sldId="268"/>
            <ac:grpSpMk id="26" creationId="{30BD8BFC-45F4-4FED-9AC2-85AF35D29C66}"/>
          </ac:grpSpMkLst>
        </pc:grpChg>
        <pc:grpChg chg="add del">
          <ac:chgData name="Quentin Pla" userId="c05e3c29-4ed2-408c-ad0f-133b7be5625d" providerId="ADAL" clId="{EC4FBF0E-2991-45B4-9500-199C00745A5C}" dt="2019-06-20T08:37:33.760" v="10669" actId="478"/>
          <ac:grpSpMkLst>
            <pc:docMk/>
            <pc:sldMk cId="296115144" sldId="268"/>
            <ac:grpSpMk id="32" creationId="{95D5ED46-BB49-4152-A60F-5630A91F2CE9}"/>
          </ac:grpSpMkLst>
        </pc:grpChg>
        <pc:graphicFrameChg chg="add del mod modGraphic">
          <ac:chgData name="Quentin Pla" userId="c05e3c29-4ed2-408c-ad0f-133b7be5625d" providerId="ADAL" clId="{EC4FBF0E-2991-45B4-9500-199C00745A5C}" dt="2019-06-18T08:28:25.339" v="6283" actId="478"/>
          <ac:graphicFrameMkLst>
            <pc:docMk/>
            <pc:sldMk cId="296115144" sldId="268"/>
            <ac:graphicFrameMk id="3" creationId="{7E590E38-6683-4937-A252-1657024F490D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8:28:25.839" v="6284" actId="478"/>
          <ac:graphicFrameMkLst>
            <pc:docMk/>
            <pc:sldMk cId="296115144" sldId="268"/>
            <ac:graphicFrameMk id="5" creationId="{644622E2-CBC0-440A-A87B-59974173934E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8:28:26.839" v="6285" actId="478"/>
          <ac:graphicFrameMkLst>
            <pc:docMk/>
            <pc:sldMk cId="296115144" sldId="268"/>
            <ac:graphicFrameMk id="7" creationId="{2CDC6FDE-B4E0-46D4-A4D9-858A56FAF58D}"/>
          </ac:graphicFrameMkLst>
        </pc:graphicFrameChg>
        <pc:picChg chg="mod topLvl">
          <ac:chgData name="Quentin Pla" userId="c05e3c29-4ed2-408c-ad0f-133b7be5625d" providerId="ADAL" clId="{EC4FBF0E-2991-45B4-9500-199C00745A5C}" dt="2019-06-18T09:21:47.654" v="6976" actId="164"/>
          <ac:picMkLst>
            <pc:docMk/>
            <pc:sldMk cId="296115144" sldId="268"/>
            <ac:picMk id="12" creationId="{6CFE1933-AD62-4D41-9368-BC8EB6C63896}"/>
          </ac:picMkLst>
        </pc:picChg>
        <pc:picChg chg="del mod topLvl">
          <ac:chgData name="Quentin Pla" userId="c05e3c29-4ed2-408c-ad0f-133b7be5625d" providerId="ADAL" clId="{EC4FBF0E-2991-45B4-9500-199C00745A5C}" dt="2019-06-21T12:19:41.929" v="14987" actId="478"/>
          <ac:picMkLst>
            <pc:docMk/>
            <pc:sldMk cId="296115144" sldId="268"/>
            <ac:picMk id="15" creationId="{B7F774D5-D762-43CE-AA19-02AC0944A613}"/>
          </ac:picMkLst>
        </pc:picChg>
        <pc:picChg chg="add mod">
          <ac:chgData name="Quentin Pla" userId="c05e3c29-4ed2-408c-ad0f-133b7be5625d" providerId="ADAL" clId="{EC4FBF0E-2991-45B4-9500-199C00745A5C}" dt="2019-06-18T09:21:54.141" v="6977" actId="164"/>
          <ac:picMkLst>
            <pc:docMk/>
            <pc:sldMk cId="296115144" sldId="268"/>
            <ac:picMk id="17" creationId="{5FA386DB-BB9C-41A7-9F51-992E5292C929}"/>
          </ac:picMkLst>
        </pc:picChg>
        <pc:picChg chg="add del mod">
          <ac:chgData name="Quentin Pla" userId="c05e3c29-4ed2-408c-ad0f-133b7be5625d" providerId="ADAL" clId="{EC4FBF0E-2991-45B4-9500-199C00745A5C}" dt="2019-06-21T12:19:43.100" v="14988" actId="478"/>
          <ac:picMkLst>
            <pc:docMk/>
            <pc:sldMk cId="296115144" sldId="268"/>
            <ac:picMk id="18" creationId="{0E8CDE9A-0B00-41CA-B29A-E203F0EAFB84}"/>
          </ac:picMkLst>
        </pc:picChg>
        <pc:picChg chg="add mod">
          <ac:chgData name="Quentin Pla" userId="c05e3c29-4ed2-408c-ad0f-133b7be5625d" providerId="ADAL" clId="{EC4FBF0E-2991-45B4-9500-199C00745A5C}" dt="2019-06-18T09:21:43.699" v="6975" actId="164"/>
          <ac:picMkLst>
            <pc:docMk/>
            <pc:sldMk cId="296115144" sldId="268"/>
            <ac:picMk id="20" creationId="{5FC24FEA-E2A3-4048-861F-7B410858B13B}"/>
          </ac:picMkLst>
        </pc:picChg>
        <pc:picChg chg="add del mod">
          <ac:chgData name="Quentin Pla" userId="c05e3c29-4ed2-408c-ad0f-133b7be5625d" providerId="ADAL" clId="{EC4FBF0E-2991-45B4-9500-199C00745A5C}" dt="2019-06-21T12:19:40.688" v="14986" actId="478"/>
          <ac:picMkLst>
            <pc:docMk/>
            <pc:sldMk cId="296115144" sldId="268"/>
            <ac:picMk id="21" creationId="{7214A601-7603-44C6-8B2C-C5D97C9D3729}"/>
          </ac:picMkLst>
        </pc:picChg>
        <pc:picChg chg="mod">
          <ac:chgData name="Quentin Pla" userId="c05e3c29-4ed2-408c-ad0f-133b7be5625d" providerId="ADAL" clId="{EC4FBF0E-2991-45B4-9500-199C00745A5C}" dt="2019-06-21T12:20:55.753" v="15014" actId="14826"/>
          <ac:picMkLst>
            <pc:docMk/>
            <pc:sldMk cId="296115144" sldId="268"/>
            <ac:picMk id="26" creationId="{0A4BCD36-0615-458B-8526-9656E087EC47}"/>
          </ac:picMkLst>
        </pc:picChg>
        <pc:picChg chg="del">
          <ac:chgData name="Quentin Pla" userId="c05e3c29-4ed2-408c-ad0f-133b7be5625d" providerId="ADAL" clId="{EC4FBF0E-2991-45B4-9500-199C00745A5C}" dt="2019-06-21T12:19:44.522" v="14989" actId="478"/>
          <ac:picMkLst>
            <pc:docMk/>
            <pc:sldMk cId="296115144" sldId="268"/>
            <ac:picMk id="27" creationId="{1952F88E-32BE-454D-A786-CFAC7D901188}"/>
          </ac:picMkLst>
        </pc:picChg>
        <pc:picChg chg="add del">
          <ac:chgData name="Quentin Pla" userId="c05e3c29-4ed2-408c-ad0f-133b7be5625d" providerId="ADAL" clId="{EC4FBF0E-2991-45B4-9500-199C00745A5C}" dt="2019-06-20T08:37:35.197" v="10670" actId="478"/>
          <ac:picMkLst>
            <pc:docMk/>
            <pc:sldMk cId="296115144" sldId="268"/>
            <ac:picMk id="35" creationId="{29FF1438-2090-47CD-BDBB-1C1757F14B3C}"/>
          </ac:picMkLst>
        </pc:picChg>
        <pc:cxnChg chg="del">
          <ac:chgData name="Quentin Pla" userId="c05e3c29-4ed2-408c-ad0f-133b7be5625d" providerId="ADAL" clId="{EC4FBF0E-2991-45B4-9500-199C00745A5C}" dt="2019-06-17T16:12:43.199" v="2791" actId="478"/>
          <ac:cxnSpMkLst>
            <pc:docMk/>
            <pc:sldMk cId="296115144" sldId="268"/>
            <ac:cxnSpMk id="15" creationId="{573081B2-28C4-4776-9261-DAFB97951BB6}"/>
          </ac:cxnSpMkLst>
        </pc:cxnChg>
        <pc:cxnChg chg="add mod">
          <ac:chgData name="Quentin Pla" userId="c05e3c29-4ed2-408c-ad0f-133b7be5625d" providerId="ADAL" clId="{EC4FBF0E-2991-45B4-9500-199C00745A5C}" dt="2019-06-21T13:44:00.423" v="15964" actId="14100"/>
          <ac:cxnSpMkLst>
            <pc:docMk/>
            <pc:sldMk cId="296115144" sldId="268"/>
            <ac:cxnSpMk id="29" creationId="{E6C7511E-459A-4185-BFEE-3A9430217056}"/>
          </ac:cxnSpMkLst>
        </pc:cxnChg>
        <pc:cxnChg chg="add del">
          <ac:chgData name="Quentin Pla" userId="c05e3c29-4ed2-408c-ad0f-133b7be5625d" providerId="ADAL" clId="{EC4FBF0E-2991-45B4-9500-199C00745A5C}" dt="2019-06-20T13:18:14.031" v="14626" actId="478"/>
          <ac:cxnSpMkLst>
            <pc:docMk/>
            <pc:sldMk cId="296115144" sldId="268"/>
            <ac:cxnSpMk id="31" creationId="{8FD46EC8-8AE2-47C9-908A-445F6E959135}"/>
          </ac:cxnSpMkLst>
        </pc:cxnChg>
      </pc:sldChg>
      <pc:sldChg chg="addSp delSp modSp add modTransition setBg">
        <pc:chgData name="Quentin Pla" userId="c05e3c29-4ed2-408c-ad0f-133b7be5625d" providerId="ADAL" clId="{EC4FBF0E-2991-45B4-9500-199C00745A5C}" dt="2019-06-18T11:02:14.755" v="8387"/>
        <pc:sldMkLst>
          <pc:docMk/>
          <pc:sldMk cId="434289703" sldId="269"/>
        </pc:sldMkLst>
        <pc:spChg chg="add del mod">
          <ac:chgData name="Quentin Pla" userId="c05e3c29-4ed2-408c-ad0f-133b7be5625d" providerId="ADAL" clId="{EC4FBF0E-2991-45B4-9500-199C00745A5C}" dt="2019-06-17T14:20:09.162" v="725" actId="478"/>
          <ac:spMkLst>
            <pc:docMk/>
            <pc:sldMk cId="434289703" sldId="269"/>
            <ac:spMk id="9" creationId="{FDDDABC2-3639-4787-A0A6-A58EEBEFB7A0}"/>
          </ac:spMkLst>
        </pc:spChg>
        <pc:spChg chg="del">
          <ac:chgData name="Quentin Pla" userId="c05e3c29-4ed2-408c-ad0f-133b7be5625d" providerId="ADAL" clId="{EC4FBF0E-2991-45B4-9500-199C00745A5C}" dt="2019-06-17T14:19:10.405" v="720" actId="478"/>
          <ac:spMkLst>
            <pc:docMk/>
            <pc:sldMk cId="434289703" sldId="269"/>
            <ac:spMk id="10" creationId="{4577D759-749E-48D2-B443-6E5E098AAF43}"/>
          </ac:spMkLst>
        </pc:spChg>
        <pc:spChg chg="del">
          <ac:chgData name="Quentin Pla" userId="c05e3c29-4ed2-408c-ad0f-133b7be5625d" providerId="ADAL" clId="{EC4FBF0E-2991-45B4-9500-199C00745A5C}" dt="2019-06-17T14:19:08.921" v="719" actId="478"/>
          <ac:spMkLst>
            <pc:docMk/>
            <pc:sldMk cId="434289703" sldId="269"/>
            <ac:spMk id="11" creationId="{8C42104F-90D6-4EF1-AA4D-9C7FDBA72EF0}"/>
          </ac:spMkLst>
        </pc:spChg>
        <pc:spChg chg="del">
          <ac:chgData name="Quentin Pla" userId="c05e3c29-4ed2-408c-ad0f-133b7be5625d" providerId="ADAL" clId="{EC4FBF0E-2991-45B4-9500-199C00745A5C}" dt="2019-06-17T14:19:06.077" v="716" actId="478"/>
          <ac:spMkLst>
            <pc:docMk/>
            <pc:sldMk cId="434289703" sldId="269"/>
            <ac:spMk id="13" creationId="{A937C627-D129-49C5-8AA4-80F672D54866}"/>
          </ac:spMkLst>
        </pc:spChg>
        <pc:spChg chg="del mod">
          <ac:chgData name="Quentin Pla" userId="c05e3c29-4ed2-408c-ad0f-133b7be5625d" providerId="ADAL" clId="{EC4FBF0E-2991-45B4-9500-199C00745A5C}" dt="2019-06-17T14:19:07.968" v="718" actId="478"/>
          <ac:spMkLst>
            <pc:docMk/>
            <pc:sldMk cId="434289703" sldId="269"/>
            <ac:spMk id="14" creationId="{1694C876-B1AE-4570-BF74-468C2850F94A}"/>
          </ac:spMkLst>
        </pc:spChg>
        <pc:spChg chg="mod">
          <ac:chgData name="Quentin Pla" userId="c05e3c29-4ed2-408c-ad0f-133b7be5625d" providerId="ADAL" clId="{EC4FBF0E-2991-45B4-9500-199C00745A5C}" dt="2019-06-17T14:27:46.184" v="963" actId="14100"/>
          <ac:spMkLst>
            <pc:docMk/>
            <pc:sldMk cId="434289703" sldId="269"/>
            <ac:spMk id="17" creationId="{967683FA-24EE-4BE1-B489-91B46661A1E3}"/>
          </ac:spMkLst>
        </pc:spChg>
        <pc:picChg chg="del">
          <ac:chgData name="Quentin Pla" userId="c05e3c29-4ed2-408c-ad0f-133b7be5625d" providerId="ADAL" clId="{EC4FBF0E-2991-45B4-9500-199C00745A5C}" dt="2019-06-17T14:19:06.077" v="716" actId="478"/>
          <ac:picMkLst>
            <pc:docMk/>
            <pc:sldMk cId="434289703" sldId="269"/>
            <ac:picMk id="12" creationId="{021A455B-FBA2-4581-9FFF-119DA50C88E0}"/>
          </ac:picMkLst>
        </pc:picChg>
        <pc:picChg chg="add mod">
          <ac:chgData name="Quentin Pla" userId="c05e3c29-4ed2-408c-ad0f-133b7be5625d" providerId="ADAL" clId="{EC4FBF0E-2991-45B4-9500-199C00745A5C}" dt="2019-06-17T14:29:17.209" v="1157" actId="1036"/>
          <ac:picMkLst>
            <pc:docMk/>
            <pc:sldMk cId="434289703" sldId="269"/>
            <ac:picMk id="15" creationId="{15E879AB-CA41-40AD-AC45-4FB3C74F8AA4}"/>
          </ac:picMkLst>
        </pc:picChg>
        <pc:picChg chg="del">
          <ac:chgData name="Quentin Pla" userId="c05e3c29-4ed2-408c-ad0f-133b7be5625d" providerId="ADAL" clId="{EC4FBF0E-2991-45B4-9500-199C00745A5C}" dt="2019-06-17T14:19:10.405" v="720" actId="478"/>
          <ac:picMkLst>
            <pc:docMk/>
            <pc:sldMk cId="434289703" sldId="269"/>
            <ac:picMk id="16" creationId="{3E1689B9-924A-4551-B76A-A3D0588E1147}"/>
          </ac:picMkLst>
        </pc:picChg>
      </pc:sldChg>
      <pc:sldChg chg="addSp delSp modSp add del ord modTransition addAnim delAnim modAnim">
        <pc:chgData name="Quentin Pla" userId="c05e3c29-4ed2-408c-ad0f-133b7be5625d" providerId="ADAL" clId="{EC4FBF0E-2991-45B4-9500-199C00745A5C}" dt="2019-06-21T14:16:44.355" v="16314" actId="478"/>
        <pc:sldMkLst>
          <pc:docMk/>
          <pc:sldMk cId="777962457" sldId="270"/>
        </pc:sldMkLst>
        <pc:spChg chg="add mod">
          <ac:chgData name="Quentin Pla" userId="c05e3c29-4ed2-408c-ad0f-133b7be5625d" providerId="ADAL" clId="{EC4FBF0E-2991-45B4-9500-199C00745A5C}" dt="2019-06-17T15:10:22.172" v="1687" actId="164"/>
          <ac:spMkLst>
            <pc:docMk/>
            <pc:sldMk cId="777962457" sldId="270"/>
            <ac:spMk id="14" creationId="{E66EBF17-1C5C-4CA9-B747-22038EAF02F5}"/>
          </ac:spMkLst>
        </pc:spChg>
        <pc:spChg chg="del">
          <ac:chgData name="Quentin Pla" userId="c05e3c29-4ed2-408c-ad0f-133b7be5625d" providerId="ADAL" clId="{EC4FBF0E-2991-45B4-9500-199C00745A5C}" dt="2019-06-17T15:11:53.654" v="1772" actId="478"/>
          <ac:spMkLst>
            <pc:docMk/>
            <pc:sldMk cId="777962457" sldId="270"/>
            <ac:spMk id="17" creationId="{C9281AF4-E223-40FE-873B-4348F7C24016}"/>
          </ac:spMkLst>
        </pc:spChg>
        <pc:spChg chg="add del mod ord">
          <ac:chgData name="Quentin Pla" userId="c05e3c29-4ed2-408c-ad0f-133b7be5625d" providerId="ADAL" clId="{EC4FBF0E-2991-45B4-9500-199C00745A5C}" dt="2019-06-17T15:13:12.568" v="1780" actId="478"/>
          <ac:spMkLst>
            <pc:docMk/>
            <pc:sldMk cId="777962457" sldId="270"/>
            <ac:spMk id="21" creationId="{9A5A4FA8-05D6-463F-942D-BC9032B6F051}"/>
          </ac:spMkLst>
        </pc:spChg>
        <pc:spChg chg="mod">
          <ac:chgData name="Quentin Pla" userId="c05e3c29-4ed2-408c-ad0f-133b7be5625d" providerId="ADAL" clId="{EC4FBF0E-2991-45B4-9500-199C00745A5C}" dt="2019-06-17T16:47:04.470" v="3623" actId="20577"/>
          <ac:spMkLst>
            <pc:docMk/>
            <pc:sldMk cId="777962457" sldId="270"/>
            <ac:spMk id="23" creationId="{13070070-9471-4D18-8238-69D6785BE7F2}"/>
          </ac:spMkLst>
        </pc:spChg>
        <pc:spChg chg="add del">
          <ac:chgData name="Quentin Pla" userId="c05e3c29-4ed2-408c-ad0f-133b7be5625d" providerId="ADAL" clId="{EC4FBF0E-2991-45B4-9500-199C00745A5C}" dt="2019-06-21T13:57:08.096" v="16069" actId="478"/>
          <ac:spMkLst>
            <pc:docMk/>
            <pc:sldMk cId="777962457" sldId="270"/>
            <ac:spMk id="25" creationId="{AE2DB5E4-C732-4966-8807-0ADF634DB897}"/>
          </ac:spMkLst>
        </pc:spChg>
        <pc:spChg chg="add ord">
          <ac:chgData name="Quentin Pla" userId="c05e3c29-4ed2-408c-ad0f-133b7be5625d" providerId="ADAL" clId="{EC4FBF0E-2991-45B4-9500-199C00745A5C}" dt="2019-06-17T15:33:32.563" v="2091" actId="167"/>
          <ac:spMkLst>
            <pc:docMk/>
            <pc:sldMk cId="777962457" sldId="270"/>
            <ac:spMk id="31" creationId="{5F0802D9-9393-4893-A321-1BEC534E885B}"/>
          </ac:spMkLst>
        </pc:spChg>
        <pc:spChg chg="add del ord">
          <ac:chgData name="Quentin Pla" userId="c05e3c29-4ed2-408c-ad0f-133b7be5625d" providerId="ADAL" clId="{EC4FBF0E-2991-45B4-9500-199C00745A5C}" dt="2019-06-17T15:33:44.279" v="2094" actId="478"/>
          <ac:spMkLst>
            <pc:docMk/>
            <pc:sldMk cId="777962457" sldId="270"/>
            <ac:spMk id="33" creationId="{9BFAC068-5C07-42A7-A16E-7C83FA6E1E14}"/>
          </ac:spMkLst>
        </pc:spChg>
        <pc:spChg chg="add del mod">
          <ac:chgData name="Quentin Pla" userId="c05e3c29-4ed2-408c-ad0f-133b7be5625d" providerId="ADAL" clId="{EC4FBF0E-2991-45B4-9500-199C00745A5C}" dt="2019-06-21T12:33:24.289" v="15133" actId="478"/>
          <ac:spMkLst>
            <pc:docMk/>
            <pc:sldMk cId="777962457" sldId="270"/>
            <ac:spMk id="33" creationId="{C6F4ADB1-A362-4C08-9BC9-59B8257E23CF}"/>
          </ac:spMkLst>
        </pc:spChg>
        <pc:spChg chg="add del mod">
          <ac:chgData name="Quentin Pla" userId="c05e3c29-4ed2-408c-ad0f-133b7be5625d" providerId="ADAL" clId="{EC4FBF0E-2991-45B4-9500-199C00745A5C}" dt="2019-06-18T10:58:32.857" v="8308" actId="164"/>
          <ac:spMkLst>
            <pc:docMk/>
            <pc:sldMk cId="777962457" sldId="270"/>
            <ac:spMk id="37" creationId="{53085843-7F7C-4672-9667-D549234C8345}"/>
          </ac:spMkLst>
        </pc:spChg>
        <pc:spChg chg="add del mod">
          <ac:chgData name="Quentin Pla" userId="c05e3c29-4ed2-408c-ad0f-133b7be5625d" providerId="ADAL" clId="{EC4FBF0E-2991-45B4-9500-199C00745A5C}" dt="2019-06-18T10:59:33.177" v="8317" actId="478"/>
          <ac:spMkLst>
            <pc:docMk/>
            <pc:sldMk cId="777962457" sldId="270"/>
            <ac:spMk id="38" creationId="{17B41B30-B1AC-42CD-A1C8-66F6C5801611}"/>
          </ac:spMkLst>
        </pc:spChg>
        <pc:spChg chg="add del mod ord">
          <ac:chgData name="Quentin Pla" userId="c05e3c29-4ed2-408c-ad0f-133b7be5625d" providerId="ADAL" clId="{EC4FBF0E-2991-45B4-9500-199C00745A5C}" dt="2019-06-21T13:57:08.956" v="16070" actId="478"/>
          <ac:spMkLst>
            <pc:docMk/>
            <pc:sldMk cId="777962457" sldId="270"/>
            <ac:spMk id="38" creationId="{BD06108A-6645-4C91-8148-28107CA27B84}"/>
          </ac:spMkLst>
        </pc:spChg>
        <pc:spChg chg="add del mod ord">
          <ac:chgData name="Quentin Pla" userId="c05e3c29-4ed2-408c-ad0f-133b7be5625d" providerId="ADAL" clId="{EC4FBF0E-2991-45B4-9500-199C00745A5C}" dt="2019-06-18T10:58:32.857" v="8308" actId="164"/>
          <ac:spMkLst>
            <pc:docMk/>
            <pc:sldMk cId="777962457" sldId="270"/>
            <ac:spMk id="39" creationId="{0323BAE7-1E7F-4F3F-ABFD-D121E42FADBE}"/>
          </ac:spMkLst>
        </pc:spChg>
        <pc:spChg chg="add del">
          <ac:chgData name="Quentin Pla" userId="c05e3c29-4ed2-408c-ad0f-133b7be5625d" providerId="ADAL" clId="{EC4FBF0E-2991-45B4-9500-199C00745A5C}" dt="2019-06-18T11:28:42.787" v="8401"/>
          <ac:spMkLst>
            <pc:docMk/>
            <pc:sldMk cId="777962457" sldId="270"/>
            <ac:spMk id="40" creationId="{F4A643BE-2375-4B1F-B340-1708DA8AE017}"/>
          </ac:spMkLst>
        </pc:spChg>
        <pc:spChg chg="add del mod">
          <ac:chgData name="Quentin Pla" userId="c05e3c29-4ed2-408c-ad0f-133b7be5625d" providerId="ADAL" clId="{EC4FBF0E-2991-45B4-9500-199C00745A5C}" dt="2019-06-21T12:33:20.790" v="15131" actId="478"/>
          <ac:spMkLst>
            <pc:docMk/>
            <pc:sldMk cId="777962457" sldId="270"/>
            <ac:spMk id="41" creationId="{5D531723-A1E4-4E6D-80AF-DF22A6B745CE}"/>
          </ac:spMkLst>
        </pc:spChg>
        <pc:spChg chg="add del mod">
          <ac:chgData name="Quentin Pla" userId="c05e3c29-4ed2-408c-ad0f-133b7be5625d" providerId="ADAL" clId="{EC4FBF0E-2991-45B4-9500-199C00745A5C}" dt="2019-06-18T11:30:31.591" v="8421" actId="478"/>
          <ac:spMkLst>
            <pc:docMk/>
            <pc:sldMk cId="777962457" sldId="270"/>
            <ac:spMk id="42" creationId="{95F69359-0E16-44BE-84D0-0F35C32C1A8F}"/>
          </ac:spMkLst>
        </pc:spChg>
        <pc:spChg chg="add del ord">
          <ac:chgData name="Quentin Pla" userId="c05e3c29-4ed2-408c-ad0f-133b7be5625d" providerId="ADAL" clId="{EC4FBF0E-2991-45B4-9500-199C00745A5C}" dt="2019-06-21T14:14:36.526" v="16304" actId="478"/>
          <ac:spMkLst>
            <pc:docMk/>
            <pc:sldMk cId="777962457" sldId="270"/>
            <ac:spMk id="45" creationId="{A721D1FD-FD7D-4CA7-8A9E-3E3457EC7470}"/>
          </ac:spMkLst>
        </pc:spChg>
        <pc:spChg chg="add del ord">
          <ac:chgData name="Quentin Pla" userId="c05e3c29-4ed2-408c-ad0f-133b7be5625d" providerId="ADAL" clId="{EC4FBF0E-2991-45B4-9500-199C00745A5C}" dt="2019-06-21T14:16:44.355" v="16314" actId="478"/>
          <ac:spMkLst>
            <pc:docMk/>
            <pc:sldMk cId="777962457" sldId="270"/>
            <ac:spMk id="46" creationId="{F728D66B-75E0-4F12-BE45-1B091CFD0630}"/>
          </ac:spMkLst>
        </pc:spChg>
        <pc:spChg chg="add del ord">
          <ac:chgData name="Quentin Pla" userId="c05e3c29-4ed2-408c-ad0f-133b7be5625d" providerId="ADAL" clId="{EC4FBF0E-2991-45B4-9500-199C00745A5C}" dt="2019-06-21T14:16:42.589" v="16313" actId="478"/>
          <ac:spMkLst>
            <pc:docMk/>
            <pc:sldMk cId="777962457" sldId="270"/>
            <ac:spMk id="47" creationId="{D97DD1DA-B57D-4AE6-A33E-25AE97340919}"/>
          </ac:spMkLst>
        </pc:spChg>
        <pc:grpChg chg="add mod">
          <ac:chgData name="Quentin Pla" userId="c05e3c29-4ed2-408c-ad0f-133b7be5625d" providerId="ADAL" clId="{EC4FBF0E-2991-45B4-9500-199C00745A5C}" dt="2019-06-17T15:10:22.172" v="1687" actId="164"/>
          <ac:grpSpMkLst>
            <pc:docMk/>
            <pc:sldMk cId="777962457" sldId="270"/>
            <ac:grpSpMk id="2" creationId="{AA87E435-9BDE-466B-B98A-11ECDDEF836C}"/>
          </ac:grpSpMkLst>
        </pc:grpChg>
        <pc:grpChg chg="add mod">
          <ac:chgData name="Quentin Pla" userId="c05e3c29-4ed2-408c-ad0f-133b7be5625d" providerId="ADAL" clId="{EC4FBF0E-2991-45B4-9500-199C00745A5C}" dt="2019-06-17T15:10:42.145" v="1768" actId="1037"/>
          <ac:grpSpMkLst>
            <pc:docMk/>
            <pc:sldMk cId="777962457" sldId="270"/>
            <ac:grpSpMk id="3" creationId="{83A0439F-390A-4AA7-A194-C6169A6606CE}"/>
          </ac:grpSpMkLst>
        </pc:grpChg>
        <pc:grpChg chg="add del mod">
          <ac:chgData name="Quentin Pla" userId="c05e3c29-4ed2-408c-ad0f-133b7be5625d" providerId="ADAL" clId="{EC4FBF0E-2991-45B4-9500-199C00745A5C}" dt="2019-06-18T11:29:32.022" v="8408" actId="478"/>
          <ac:grpSpMkLst>
            <pc:docMk/>
            <pc:sldMk cId="777962457" sldId="270"/>
            <ac:grpSpMk id="4" creationId="{CC838808-3AC1-4C80-9E6E-278B6A6E28CF}"/>
          </ac:grpSpMkLst>
        </pc:grpChg>
        <pc:grpChg chg="del">
          <ac:chgData name="Quentin Pla" userId="c05e3c29-4ed2-408c-ad0f-133b7be5625d" providerId="ADAL" clId="{EC4FBF0E-2991-45B4-9500-199C00745A5C}" dt="2019-06-17T15:13:15.914" v="1782" actId="478"/>
          <ac:grpSpMkLst>
            <pc:docMk/>
            <pc:sldMk cId="777962457" sldId="270"/>
            <ac:grpSpMk id="6" creationId="{9F6CD8BD-3A4D-4A75-B7BA-9E7736EF0B3F}"/>
          </ac:grpSpMkLst>
        </pc:grpChg>
        <pc:grpChg chg="mod">
          <ac:chgData name="Quentin Pla" userId="c05e3c29-4ed2-408c-ad0f-133b7be5625d" providerId="ADAL" clId="{EC4FBF0E-2991-45B4-9500-199C00745A5C}" dt="2019-06-17T15:09:11.415" v="1647" actId="1037"/>
          <ac:grpSpMkLst>
            <pc:docMk/>
            <pc:sldMk cId="777962457" sldId="270"/>
            <ac:grpSpMk id="24" creationId="{4629777B-1EB0-414B-A0A7-A44B412171F3}"/>
          </ac:grpSpMkLst>
        </pc:grpChg>
        <pc:grpChg chg="add del mod">
          <ac:chgData name="Quentin Pla" userId="c05e3c29-4ed2-408c-ad0f-133b7be5625d" providerId="ADAL" clId="{EC4FBF0E-2991-45B4-9500-199C00745A5C}" dt="2019-06-20T14:16:22.439" v="14827" actId="478"/>
          <ac:grpSpMkLst>
            <pc:docMk/>
            <pc:sldMk cId="777962457" sldId="270"/>
            <ac:grpSpMk id="25" creationId="{D27926A1-62E8-40F9-A49D-8B519CE771DA}"/>
          </ac:grpSpMkLst>
        </pc:grpChg>
        <pc:grpChg chg="add">
          <ac:chgData name="Quentin Pla" userId="c05e3c29-4ed2-408c-ad0f-133b7be5625d" providerId="ADAL" clId="{EC4FBF0E-2991-45B4-9500-199C00745A5C}" dt="2019-06-17T15:34:17.323" v="2097"/>
          <ac:grpSpMkLst>
            <pc:docMk/>
            <pc:sldMk cId="777962457" sldId="270"/>
            <ac:grpSpMk id="34" creationId="{DF4108B1-F68D-4BF1-8F47-272698BBDF74}"/>
          </ac:grpSpMkLst>
        </pc:grpChg>
        <pc:grpChg chg="add mod">
          <ac:chgData name="Quentin Pla" userId="c05e3c29-4ed2-408c-ad0f-133b7be5625d" providerId="ADAL" clId="{EC4FBF0E-2991-45B4-9500-199C00745A5C}" dt="2019-06-20T14:16:24.814" v="14841" actId="1038"/>
          <ac:grpSpMkLst>
            <pc:docMk/>
            <pc:sldMk cId="777962457" sldId="270"/>
            <ac:grpSpMk id="37" creationId="{8A0E2A5B-E9C6-421A-AB47-0F98E7043454}"/>
          </ac:grpSpMkLst>
        </pc:grpChg>
        <pc:picChg chg="mod">
          <ac:chgData name="Quentin Pla" userId="c05e3c29-4ed2-408c-ad0f-133b7be5625d" providerId="ADAL" clId="{EC4FBF0E-2991-45B4-9500-199C00745A5C}" dt="2019-06-17T15:10:05.101" v="1685" actId="207"/>
          <ac:picMkLst>
            <pc:docMk/>
            <pc:sldMk cId="777962457" sldId="270"/>
            <ac:picMk id="26" creationId="{3CD7B78E-1809-41CE-8C1B-7A3D427567DF}"/>
          </ac:picMkLst>
        </pc:picChg>
        <pc:picChg chg="mod">
          <ac:chgData name="Quentin Pla" userId="c05e3c29-4ed2-408c-ad0f-133b7be5625d" providerId="ADAL" clId="{EC4FBF0E-2991-45B4-9500-199C00745A5C}" dt="2019-06-17T15:10:12.627" v="1686" actId="207"/>
          <ac:picMkLst>
            <pc:docMk/>
            <pc:sldMk cId="777962457" sldId="270"/>
            <ac:picMk id="28" creationId="{5D555F9E-4F3A-491F-93A8-0EDE6F8DA5B9}"/>
          </ac:picMkLst>
        </pc:picChg>
        <pc:cxnChg chg="del">
          <ac:chgData name="Quentin Pla" userId="c05e3c29-4ed2-408c-ad0f-133b7be5625d" providerId="ADAL" clId="{EC4FBF0E-2991-45B4-9500-199C00745A5C}" dt="2019-06-17T15:11:55.749" v="1773" actId="478"/>
          <ac:cxnSpMkLst>
            <pc:docMk/>
            <pc:sldMk cId="777962457" sldId="270"/>
            <ac:cxnSpMk id="18" creationId="{FBDC070C-6FA7-412A-AF33-9FBAE8FD6BEB}"/>
          </ac:cxnSpMkLst>
        </pc:cxnChg>
        <pc:cxnChg chg="add del mod ord">
          <ac:chgData name="Quentin Pla" userId="c05e3c29-4ed2-408c-ad0f-133b7be5625d" providerId="ADAL" clId="{EC4FBF0E-2991-45B4-9500-199C00745A5C}" dt="2019-06-17T15:13:13.631" v="1781" actId="478"/>
          <ac:cxnSpMkLst>
            <pc:docMk/>
            <pc:sldMk cId="777962457" sldId="270"/>
            <ac:cxnSpMk id="22" creationId="{61F18287-CCA2-4953-A198-0B545BEC3B49}"/>
          </ac:cxnSpMkLst>
        </pc:cxnChg>
        <pc:cxnChg chg="add del">
          <ac:chgData name="Quentin Pla" userId="c05e3c29-4ed2-408c-ad0f-133b7be5625d" providerId="ADAL" clId="{EC4FBF0E-2991-45B4-9500-199C00745A5C}" dt="2019-06-21T13:45:59.264" v="15992" actId="478"/>
          <ac:cxnSpMkLst>
            <pc:docMk/>
            <pc:sldMk cId="777962457" sldId="270"/>
            <ac:cxnSpMk id="27" creationId="{129A734C-DF97-48DB-84A8-EA97A70C9795}"/>
          </ac:cxnSpMkLst>
        </pc:cxnChg>
        <pc:cxnChg chg="add del mod">
          <ac:chgData name="Quentin Pla" userId="c05e3c29-4ed2-408c-ad0f-133b7be5625d" providerId="ADAL" clId="{EC4FBF0E-2991-45B4-9500-199C00745A5C}" dt="2019-06-21T13:03:35.048" v="15532" actId="478"/>
          <ac:cxnSpMkLst>
            <pc:docMk/>
            <pc:sldMk cId="777962457" sldId="270"/>
            <ac:cxnSpMk id="29" creationId="{01CC5BE9-9010-4EF2-9AD7-10955904C077}"/>
          </ac:cxnSpMkLst>
        </pc:cxnChg>
        <pc:cxnChg chg="add ord">
          <ac:chgData name="Quentin Pla" userId="c05e3c29-4ed2-408c-ad0f-133b7be5625d" providerId="ADAL" clId="{EC4FBF0E-2991-45B4-9500-199C00745A5C}" dt="2019-06-17T15:33:32.563" v="2091" actId="167"/>
          <ac:cxnSpMkLst>
            <pc:docMk/>
            <pc:sldMk cId="777962457" sldId="270"/>
            <ac:cxnSpMk id="32" creationId="{E10A6D9D-11C4-499A-A84A-FFD75B5EC028}"/>
          </ac:cxnSpMkLst>
        </pc:cxnChg>
        <pc:cxnChg chg="add del">
          <ac:chgData name="Quentin Pla" userId="c05e3c29-4ed2-408c-ad0f-133b7be5625d" providerId="ADAL" clId="{EC4FBF0E-2991-45B4-9500-199C00745A5C}" dt="2019-06-21T13:28:06.104" v="15702" actId="478"/>
          <ac:cxnSpMkLst>
            <pc:docMk/>
            <pc:sldMk cId="777962457" sldId="270"/>
            <ac:cxnSpMk id="42" creationId="{AA7CD914-3004-44AD-96A6-B9FFB3FAC781}"/>
          </ac:cxnSpMkLst>
        </pc:cxnChg>
        <pc:cxnChg chg="add del mod">
          <ac:chgData name="Quentin Pla" userId="c05e3c29-4ed2-408c-ad0f-133b7be5625d" providerId="ADAL" clId="{EC4FBF0E-2991-45B4-9500-199C00745A5C}" dt="2019-06-21T14:15:58.751" v="16311" actId="478"/>
          <ac:cxnSpMkLst>
            <pc:docMk/>
            <pc:sldMk cId="777962457" sldId="270"/>
            <ac:cxnSpMk id="43" creationId="{034FD606-4A82-45F5-9C2E-2EA09A4DE879}"/>
          </ac:cxnSpMkLst>
        </pc:cxnChg>
        <pc:cxnChg chg="add del ord">
          <ac:chgData name="Quentin Pla" userId="c05e3c29-4ed2-408c-ad0f-133b7be5625d" providerId="ADAL" clId="{EC4FBF0E-2991-45B4-9500-199C00745A5C}" dt="2019-06-21T13:57:12.268" v="16071" actId="478"/>
          <ac:cxnSpMkLst>
            <pc:docMk/>
            <pc:sldMk cId="777962457" sldId="270"/>
            <ac:cxnSpMk id="44" creationId="{3DFE8C77-0201-4779-86C9-22710DCF9E78}"/>
          </ac:cxnSpMkLst>
        </pc:cxnChg>
        <pc:cxnChg chg="add del ord">
          <ac:chgData name="Quentin Pla" userId="c05e3c29-4ed2-408c-ad0f-133b7be5625d" providerId="ADAL" clId="{EC4FBF0E-2991-45B4-9500-199C00745A5C}" dt="2019-06-21T14:15:58.751" v="16311" actId="478"/>
          <ac:cxnSpMkLst>
            <pc:docMk/>
            <pc:sldMk cId="777962457" sldId="270"/>
            <ac:cxnSpMk id="48" creationId="{CFBA7610-8BD5-48A5-8C9D-7039D0952EB6}"/>
          </ac:cxnSpMkLst>
        </pc:cxnChg>
      </pc:sldChg>
      <pc:sldChg chg="addSp delSp modSp add del modTransition setBg delAnim modAnim modCm">
        <pc:chgData name="Quentin Pla" userId="c05e3c29-4ed2-408c-ad0f-133b7be5625d" providerId="ADAL" clId="{EC4FBF0E-2991-45B4-9500-199C00745A5C}" dt="2019-06-21T13:59:52.814" v="16079" actId="196"/>
        <pc:sldMkLst>
          <pc:docMk/>
          <pc:sldMk cId="2785239778" sldId="271"/>
        </pc:sldMkLst>
        <pc:spChg chg="mod">
          <ac:chgData name="Quentin Pla" userId="c05e3c29-4ed2-408c-ad0f-133b7be5625d" providerId="ADAL" clId="{EC4FBF0E-2991-45B4-9500-199C00745A5C}" dt="2019-06-20T14:16:04.225" v="14773" actId="1076"/>
          <ac:spMkLst>
            <pc:docMk/>
            <pc:sldMk cId="2785239778" sldId="271"/>
            <ac:spMk id="15" creationId="{C8949B66-7A0F-4E34-88E0-C0221EC6E756}"/>
          </ac:spMkLst>
        </pc:spChg>
        <pc:spChg chg="add del">
          <ac:chgData name="Quentin Pla" userId="c05e3c29-4ed2-408c-ad0f-133b7be5625d" providerId="ADAL" clId="{EC4FBF0E-2991-45B4-9500-199C00745A5C}" dt="2019-06-18T11:00:58.582" v="8369" actId="478"/>
          <ac:spMkLst>
            <pc:docMk/>
            <pc:sldMk cId="2785239778" sldId="271"/>
            <ac:spMk id="16" creationId="{65BC3A78-86BC-4824-9D7C-926477BFB74D}"/>
          </ac:spMkLst>
        </pc:spChg>
        <pc:spChg chg="mod">
          <ac:chgData name="Quentin Pla" userId="c05e3c29-4ed2-408c-ad0f-133b7be5625d" providerId="ADAL" clId="{EC4FBF0E-2991-45B4-9500-199C00745A5C}" dt="2019-06-17T16:47:08.725" v="3624" actId="20577"/>
          <ac:spMkLst>
            <pc:docMk/>
            <pc:sldMk cId="2785239778" sldId="271"/>
            <ac:spMk id="23" creationId="{13070070-9471-4D18-8238-69D6785BE7F2}"/>
          </ac:spMkLst>
        </pc:spChg>
        <pc:grpChg chg="mod">
          <ac:chgData name="Quentin Pla" userId="c05e3c29-4ed2-408c-ad0f-133b7be5625d" providerId="ADAL" clId="{EC4FBF0E-2991-45B4-9500-199C00745A5C}" dt="2019-06-17T15:15:19.750" v="1840" actId="1037"/>
          <ac:grpSpMkLst>
            <pc:docMk/>
            <pc:sldMk cId="2785239778" sldId="271"/>
            <ac:grpSpMk id="3" creationId="{83A0439F-390A-4AA7-A194-C6169A6606CE}"/>
          </ac:grpSpMkLst>
        </pc:grpChg>
        <pc:grpChg chg="add mod">
          <ac:chgData name="Quentin Pla" userId="c05e3c29-4ed2-408c-ad0f-133b7be5625d" providerId="ADAL" clId="{EC4FBF0E-2991-45B4-9500-199C00745A5C}" dt="2019-06-17T15:15:53.724" v="1843" actId="14826"/>
          <ac:grpSpMkLst>
            <pc:docMk/>
            <pc:sldMk cId="2785239778" sldId="271"/>
            <ac:grpSpMk id="12" creationId="{5AAC4AC8-3E32-4016-B41E-D630558F548D}"/>
          </ac:grpSpMkLst>
        </pc:grpChg>
        <pc:grpChg chg="mod">
          <ac:chgData name="Quentin Pla" userId="c05e3c29-4ed2-408c-ad0f-133b7be5625d" providerId="ADAL" clId="{EC4FBF0E-2991-45B4-9500-199C00745A5C}" dt="2019-06-17T15:15:19.750" v="1840" actId="1037"/>
          <ac:grpSpMkLst>
            <pc:docMk/>
            <pc:sldMk cId="2785239778" sldId="271"/>
            <ac:grpSpMk id="24" creationId="{4629777B-1EB0-414B-A0A7-A44B412171F3}"/>
          </ac:grpSpMkLst>
        </pc:grpChg>
        <pc:picChg chg="mod">
          <ac:chgData name="Quentin Pla" userId="c05e3c29-4ed2-408c-ad0f-133b7be5625d" providerId="ADAL" clId="{EC4FBF0E-2991-45B4-9500-199C00745A5C}" dt="2019-06-17T15:16:04.660" v="1844" actId="207"/>
          <ac:picMkLst>
            <pc:docMk/>
            <pc:sldMk cId="2785239778" sldId="271"/>
            <ac:picMk id="13" creationId="{C8DC3A9F-4352-451B-AD73-A4032DA98BE1}"/>
          </ac:picMkLst>
        </pc:picChg>
        <pc:cxnChg chg="add del mod">
          <ac:chgData name="Quentin Pla" userId="c05e3c29-4ed2-408c-ad0f-133b7be5625d" providerId="ADAL" clId="{EC4FBF0E-2991-45B4-9500-199C00745A5C}" dt="2019-06-21T12:46:44.505" v="15410" actId="478"/>
          <ac:cxnSpMkLst>
            <pc:docMk/>
            <pc:sldMk cId="2785239778" sldId="271"/>
            <ac:cxnSpMk id="16" creationId="{1BD7F81D-E0FF-47AC-849D-6CA0C733669F}"/>
          </ac:cxnSpMkLst>
        </pc:cxnChg>
        <pc:cxnChg chg="add del mod">
          <ac:chgData name="Quentin Pla" userId="c05e3c29-4ed2-408c-ad0f-133b7be5625d" providerId="ADAL" clId="{EC4FBF0E-2991-45B4-9500-199C00745A5C}" dt="2019-06-21T13:28:08.759" v="15704" actId="478"/>
          <ac:cxnSpMkLst>
            <pc:docMk/>
            <pc:sldMk cId="2785239778" sldId="271"/>
            <ac:cxnSpMk id="17" creationId="{F749500A-3C22-4625-9DD4-6750004B7FE8}"/>
          </ac:cxnSpMkLst>
        </pc:cxnChg>
        <pc:cxnChg chg="add mod">
          <ac:chgData name="Quentin Pla" userId="c05e3c29-4ed2-408c-ad0f-133b7be5625d" providerId="ADAL" clId="{EC4FBF0E-2991-45B4-9500-199C00745A5C}" dt="2019-06-21T13:59:52.814" v="16079" actId="196"/>
          <ac:cxnSpMkLst>
            <pc:docMk/>
            <pc:sldMk cId="2785239778" sldId="271"/>
            <ac:cxnSpMk id="18" creationId="{9013262A-20E3-4F01-BD38-07013309D3A4}"/>
          </ac:cxnSpMkLst>
        </pc:cxnChg>
      </pc:sldChg>
      <pc:sldChg chg="addSp delSp modSp add setBg delAnim modAnim">
        <pc:chgData name="Quentin Pla" userId="c05e3c29-4ed2-408c-ad0f-133b7be5625d" providerId="ADAL" clId="{EC4FBF0E-2991-45B4-9500-199C00745A5C}" dt="2019-06-21T14:09:58.066" v="16238" actId="1036"/>
        <pc:sldMkLst>
          <pc:docMk/>
          <pc:sldMk cId="1412931521" sldId="274"/>
        </pc:sldMkLst>
        <pc:spChg chg="mod">
          <ac:chgData name="Quentin Pla" userId="c05e3c29-4ed2-408c-ad0f-133b7be5625d" providerId="ADAL" clId="{EC4FBF0E-2991-45B4-9500-199C00745A5C}" dt="2019-06-17T16:47:23.369" v="3628" actId="20577"/>
          <ac:spMkLst>
            <pc:docMk/>
            <pc:sldMk cId="1412931521" sldId="274"/>
            <ac:spMk id="9" creationId="{B0ABF9B3-4F7F-4BED-8336-C123166491DA}"/>
          </ac:spMkLst>
        </pc:spChg>
        <pc:spChg chg="add del mod">
          <ac:chgData name="Quentin Pla" userId="c05e3c29-4ed2-408c-ad0f-133b7be5625d" providerId="ADAL" clId="{EC4FBF0E-2991-45B4-9500-199C00745A5C}" dt="2019-06-18T11:00:44.880" v="8363"/>
          <ac:spMkLst>
            <pc:docMk/>
            <pc:sldMk cId="1412931521" sldId="274"/>
            <ac:spMk id="10" creationId="{39B06618-3A08-42C2-91A0-5DB0B620C4BC}"/>
          </ac:spMkLst>
        </pc:spChg>
        <pc:spChg chg="add mod">
          <ac:chgData name="Quentin Pla" userId="c05e3c29-4ed2-408c-ad0f-133b7be5625d" providerId="ADAL" clId="{EC4FBF0E-2991-45B4-9500-199C00745A5C}" dt="2019-06-21T14:09:58.066" v="16238" actId="1036"/>
          <ac:spMkLst>
            <pc:docMk/>
            <pc:sldMk cId="1412931521" sldId="274"/>
            <ac:spMk id="13" creationId="{9F61F54C-6075-4176-92EE-F9E7A853890A}"/>
          </ac:spMkLst>
        </pc:spChg>
        <pc:spChg chg="del">
          <ac:chgData name="Quentin Pla" userId="c05e3c29-4ed2-408c-ad0f-133b7be5625d" providerId="ADAL" clId="{EC4FBF0E-2991-45B4-9500-199C00745A5C}" dt="2019-06-17T16:48:22.419" v="3676" actId="478"/>
          <ac:spMkLst>
            <pc:docMk/>
            <pc:sldMk cId="1412931521" sldId="274"/>
            <ac:spMk id="13" creationId="{B75B85F3-809A-4B25-8C7B-908D0889CA82}"/>
          </ac:spMkLst>
        </pc:spChg>
        <pc:spChg chg="add del">
          <ac:chgData name="Quentin Pla" userId="c05e3c29-4ed2-408c-ad0f-133b7be5625d" providerId="ADAL" clId="{EC4FBF0E-2991-45B4-9500-199C00745A5C}" dt="2019-06-21T14:07:28.856" v="16113" actId="478"/>
          <ac:spMkLst>
            <pc:docMk/>
            <pc:sldMk cId="1412931521" sldId="274"/>
            <ac:spMk id="14" creationId="{AAC6A644-B9CA-4A36-9AAD-B0CD4043F99C}"/>
          </ac:spMkLst>
        </pc:spChg>
        <pc:spChg chg="mod topLvl">
          <ac:chgData name="Quentin Pla" userId="c05e3c29-4ed2-408c-ad0f-133b7be5625d" providerId="ADAL" clId="{EC4FBF0E-2991-45B4-9500-199C00745A5C}" dt="2019-06-17T15:49:29.334" v="2311" actId="164"/>
          <ac:spMkLst>
            <pc:docMk/>
            <pc:sldMk cId="1412931521" sldId="274"/>
            <ac:spMk id="21" creationId="{41249FC8-C5C9-4596-AAD0-DDEA7C922258}"/>
          </ac:spMkLst>
        </pc:spChg>
        <pc:spChg chg="mod">
          <ac:chgData name="Quentin Pla" userId="c05e3c29-4ed2-408c-ad0f-133b7be5625d" providerId="ADAL" clId="{EC4FBF0E-2991-45B4-9500-199C00745A5C}" dt="2019-06-17T15:51:02.292" v="2339" actId="20577"/>
          <ac:spMkLst>
            <pc:docMk/>
            <pc:sldMk cId="1412931521" sldId="274"/>
            <ac:spMk id="26" creationId="{59DF7D34-AEEF-4D9A-B76A-02735CC39217}"/>
          </ac:spMkLst>
        </pc:spChg>
        <pc:spChg chg="add">
          <ac:chgData name="Quentin Pla" userId="c05e3c29-4ed2-408c-ad0f-133b7be5625d" providerId="ADAL" clId="{EC4FBF0E-2991-45B4-9500-199C00745A5C}" dt="2019-06-17T16:48:22.629" v="3677"/>
          <ac:spMkLst>
            <pc:docMk/>
            <pc:sldMk cId="1412931521" sldId="274"/>
            <ac:spMk id="28" creationId="{25BCA1F7-98E2-4418-A543-D142786A0895}"/>
          </ac:spMkLst>
        </pc:spChg>
        <pc:grpChg chg="add mod">
          <ac:chgData name="Quentin Pla" userId="c05e3c29-4ed2-408c-ad0f-133b7be5625d" providerId="ADAL" clId="{EC4FBF0E-2991-45B4-9500-199C00745A5C}" dt="2019-06-21T14:08:25.955" v="16198" actId="1036"/>
          <ac:grpSpMkLst>
            <pc:docMk/>
            <pc:sldMk cId="1412931521" sldId="274"/>
            <ac:grpSpMk id="2" creationId="{26C83CB8-7678-43A4-8B49-32195711A193}"/>
          </ac:grpSpMkLst>
        </pc:grpChg>
        <pc:grpChg chg="del">
          <ac:chgData name="Quentin Pla" userId="c05e3c29-4ed2-408c-ad0f-133b7be5625d" providerId="ADAL" clId="{EC4FBF0E-2991-45B4-9500-199C00745A5C}" dt="2019-06-17T15:48:40.289" v="2278" actId="478"/>
          <ac:grpSpMkLst>
            <pc:docMk/>
            <pc:sldMk cId="1412931521" sldId="274"/>
            <ac:grpSpMk id="5" creationId="{84632321-6169-4FA4-8421-9BF1EA77275A}"/>
          </ac:grpSpMkLst>
        </pc:grpChg>
        <pc:grpChg chg="del">
          <ac:chgData name="Quentin Pla" userId="c05e3c29-4ed2-408c-ad0f-133b7be5625d" providerId="ADAL" clId="{EC4FBF0E-2991-45B4-9500-199C00745A5C}" dt="2019-06-17T15:48:39.071" v="2276" actId="478"/>
          <ac:grpSpMkLst>
            <pc:docMk/>
            <pc:sldMk cId="1412931521" sldId="274"/>
            <ac:grpSpMk id="16" creationId="{A48EBA97-5014-4976-94CA-4277ED4FECA7}"/>
          </ac:grpSpMkLst>
        </pc:grpChg>
        <pc:grpChg chg="add del">
          <ac:chgData name="Quentin Pla" userId="c05e3c29-4ed2-408c-ad0f-133b7be5625d" providerId="ADAL" clId="{EC4FBF0E-2991-45B4-9500-199C00745A5C}" dt="2019-06-17T15:49:01.662" v="2282" actId="478"/>
          <ac:grpSpMkLst>
            <pc:docMk/>
            <pc:sldMk cId="1412931521" sldId="274"/>
            <ac:grpSpMk id="17" creationId="{4732A2D7-82CE-4C6F-9C6E-CB4CFA5544D6}"/>
          </ac:grpSpMkLst>
        </pc:grpChg>
        <pc:grpChg chg="del">
          <ac:chgData name="Quentin Pla" userId="c05e3c29-4ed2-408c-ad0f-133b7be5625d" providerId="ADAL" clId="{EC4FBF0E-2991-45B4-9500-199C00745A5C}" dt="2019-06-17T15:48:39.899" v="2277" actId="478"/>
          <ac:grpSpMkLst>
            <pc:docMk/>
            <pc:sldMk cId="1412931521" sldId="274"/>
            <ac:grpSpMk id="22" creationId="{506C1821-9B49-41D8-8631-81F5D92FBD0E}"/>
          </ac:grpSpMkLst>
        </pc:grpChg>
        <pc:grpChg chg="add mod">
          <ac:chgData name="Quentin Pla" userId="c05e3c29-4ed2-408c-ad0f-133b7be5625d" providerId="ADAL" clId="{EC4FBF0E-2991-45B4-9500-199C00745A5C}" dt="2019-06-21T14:08:25.955" v="16198" actId="1036"/>
          <ac:grpSpMkLst>
            <pc:docMk/>
            <pc:sldMk cId="1412931521" sldId="274"/>
            <ac:grpSpMk id="25" creationId="{68F4FDE4-00C2-495C-882E-05B32372AD17}"/>
          </ac:grpSpMkLst>
        </pc:grpChg>
        <pc:picChg chg="del topLvl">
          <ac:chgData name="Quentin Pla" userId="c05e3c29-4ed2-408c-ad0f-133b7be5625d" providerId="ADAL" clId="{EC4FBF0E-2991-45B4-9500-199C00745A5C}" dt="2019-06-17T15:49:01.662" v="2282" actId="478"/>
          <ac:picMkLst>
            <pc:docMk/>
            <pc:sldMk cId="1412931521" sldId="274"/>
            <ac:picMk id="20" creationId="{C09B9565-55D3-4C7E-B37B-007C47DA9569}"/>
          </ac:picMkLst>
        </pc:picChg>
        <pc:picChg chg="add del">
          <ac:chgData name="Quentin Pla" userId="c05e3c29-4ed2-408c-ad0f-133b7be5625d" providerId="ADAL" clId="{EC4FBF0E-2991-45B4-9500-199C00745A5C}" dt="2019-06-17T15:48:59.834" v="2281"/>
          <ac:picMkLst>
            <pc:docMk/>
            <pc:sldMk cId="1412931521" sldId="274"/>
            <ac:picMk id="23" creationId="{DFD5AF1A-60A0-4D36-B233-C10591BC2932}"/>
          </ac:picMkLst>
        </pc:picChg>
        <pc:picChg chg="add mod">
          <ac:chgData name="Quentin Pla" userId="c05e3c29-4ed2-408c-ad0f-133b7be5625d" providerId="ADAL" clId="{EC4FBF0E-2991-45B4-9500-199C00745A5C}" dt="2019-06-17T15:51:18.048" v="2340" actId="14826"/>
          <ac:picMkLst>
            <pc:docMk/>
            <pc:sldMk cId="1412931521" sldId="274"/>
            <ac:picMk id="24" creationId="{F7246961-FAC4-4465-A53F-BA7A6B8B96DA}"/>
          </ac:picMkLst>
        </pc:picChg>
        <pc:picChg chg="mod">
          <ac:chgData name="Quentin Pla" userId="c05e3c29-4ed2-408c-ad0f-133b7be5625d" providerId="ADAL" clId="{EC4FBF0E-2991-45B4-9500-199C00745A5C}" dt="2019-06-17T15:50:50.143" v="2317" actId="1076"/>
          <ac:picMkLst>
            <pc:docMk/>
            <pc:sldMk cId="1412931521" sldId="274"/>
            <ac:picMk id="27" creationId="{FD92D02B-4A87-4D36-9B09-2D9DA5107A65}"/>
          </ac:picMkLst>
        </pc:picChg>
        <pc:cxnChg chg="add del mod">
          <ac:chgData name="Quentin Pla" userId="c05e3c29-4ed2-408c-ad0f-133b7be5625d" providerId="ADAL" clId="{EC4FBF0E-2991-45B4-9500-199C00745A5C}" dt="2019-06-21T13:04:15.805" v="15536" actId="478"/>
          <ac:cxnSpMkLst>
            <pc:docMk/>
            <pc:sldMk cId="1412931521" sldId="274"/>
            <ac:cxnSpMk id="10" creationId="{021EF9F0-246D-4BE7-969A-2B653E67A450}"/>
          </ac:cxnSpMkLst>
        </pc:cxnChg>
        <pc:cxnChg chg="add del">
          <ac:chgData name="Quentin Pla" userId="c05e3c29-4ed2-408c-ad0f-133b7be5625d" providerId="ADAL" clId="{EC4FBF0E-2991-45B4-9500-199C00745A5C}" dt="2019-06-21T13:28:57.585" v="15711" actId="478"/>
          <ac:cxnSpMkLst>
            <pc:docMk/>
            <pc:sldMk cId="1412931521" sldId="274"/>
            <ac:cxnSpMk id="11" creationId="{0B92DA35-E50F-4BED-ADE8-3C07C5F965BF}"/>
          </ac:cxnSpMkLst>
        </pc:cxnChg>
        <pc:cxnChg chg="add mod">
          <ac:chgData name="Quentin Pla" userId="c05e3c29-4ed2-408c-ad0f-133b7be5625d" providerId="ADAL" clId="{EC4FBF0E-2991-45B4-9500-199C00745A5C}" dt="2019-06-21T13:59:40.800" v="16077" actId="196"/>
          <ac:cxnSpMkLst>
            <pc:docMk/>
            <pc:sldMk cId="1412931521" sldId="274"/>
            <ac:cxnSpMk id="12" creationId="{DB4F4AE7-B528-4ABB-AB7C-2A539883A096}"/>
          </ac:cxnSpMkLst>
        </pc:cxnChg>
      </pc:sldChg>
      <pc:sldChg chg="addSp delSp modSp add ord modTransition delAnim modAnim">
        <pc:chgData name="Quentin Pla" userId="c05e3c29-4ed2-408c-ad0f-133b7be5625d" providerId="ADAL" clId="{EC4FBF0E-2991-45B4-9500-199C00745A5C}" dt="2019-06-21T13:42:00.162" v="15910" actId="14100"/>
        <pc:sldMkLst>
          <pc:docMk/>
          <pc:sldMk cId="1059674244" sldId="275"/>
        </pc:sldMkLst>
        <pc:spChg chg="mod">
          <ac:chgData name="Quentin Pla" userId="c05e3c29-4ed2-408c-ad0f-133b7be5625d" providerId="ADAL" clId="{EC4FBF0E-2991-45B4-9500-199C00745A5C}" dt="2019-06-17T16:47:34.476" v="3631" actId="20577"/>
          <ac:spMkLst>
            <pc:docMk/>
            <pc:sldMk cId="1059674244" sldId="275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17T16:12:23.212" v="2779" actId="478"/>
          <ac:spMkLst>
            <pc:docMk/>
            <pc:sldMk cId="1059674244" sldId="275"/>
            <ac:spMk id="11" creationId="{DAAB0E52-1C7B-4B2E-9A96-6B191A1D79C7}"/>
          </ac:spMkLst>
        </pc:spChg>
        <pc:spChg chg="del">
          <ac:chgData name="Quentin Pla" userId="c05e3c29-4ed2-408c-ad0f-133b7be5625d" providerId="ADAL" clId="{EC4FBF0E-2991-45B4-9500-199C00745A5C}" dt="2019-06-17T16:48:56.835" v="3756" actId="478"/>
          <ac:spMkLst>
            <pc:docMk/>
            <pc:sldMk cId="1059674244" sldId="275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0T07:50:15.126" v="9001" actId="478"/>
          <ac:spMkLst>
            <pc:docMk/>
            <pc:sldMk cId="1059674244" sldId="275"/>
            <ac:spMk id="14" creationId="{7D317BF8-E512-4C7C-B08A-8E6C1C242212}"/>
          </ac:spMkLst>
        </pc:spChg>
        <pc:spChg chg="mod">
          <ac:chgData name="Quentin Pla" userId="c05e3c29-4ed2-408c-ad0f-133b7be5625d" providerId="ADAL" clId="{EC4FBF0E-2991-45B4-9500-199C00745A5C}" dt="2019-06-17T16:06:23.888" v="2501" actId="164"/>
          <ac:spMkLst>
            <pc:docMk/>
            <pc:sldMk cId="1059674244" sldId="275"/>
            <ac:spMk id="16" creationId="{2A6ACAD7-79D2-4BCC-AF39-D5D896F3B5E8}"/>
          </ac:spMkLst>
        </pc:spChg>
        <pc:spChg chg="add">
          <ac:chgData name="Quentin Pla" userId="c05e3c29-4ed2-408c-ad0f-133b7be5625d" providerId="ADAL" clId="{EC4FBF0E-2991-45B4-9500-199C00745A5C}" dt="2019-06-17T16:48:57.007" v="3757"/>
          <ac:spMkLst>
            <pc:docMk/>
            <pc:sldMk cId="1059674244" sldId="275"/>
            <ac:spMk id="23" creationId="{BA2289F3-FD29-4D9C-859C-F9025D53111A}"/>
          </ac:spMkLst>
        </pc:spChg>
        <pc:spChg chg="add del mod">
          <ac:chgData name="Quentin Pla" userId="c05e3c29-4ed2-408c-ad0f-133b7be5625d" providerId="ADAL" clId="{EC4FBF0E-2991-45B4-9500-199C00745A5C}" dt="2019-06-18T11:00:43.146" v="8354"/>
          <ac:spMkLst>
            <pc:docMk/>
            <pc:sldMk cId="1059674244" sldId="275"/>
            <ac:spMk id="24" creationId="{5BCE4C82-1C0F-4C35-8D8A-B51D8556FA47}"/>
          </ac:spMkLst>
        </pc:spChg>
        <pc:grpChg chg="add mod">
          <ac:chgData name="Quentin Pla" userId="c05e3c29-4ed2-408c-ad0f-133b7be5625d" providerId="ADAL" clId="{EC4FBF0E-2991-45B4-9500-199C00745A5C}" dt="2019-06-17T16:06:27.248" v="2502" actId="1076"/>
          <ac:grpSpMkLst>
            <pc:docMk/>
            <pc:sldMk cId="1059674244" sldId="275"/>
            <ac:grpSpMk id="4" creationId="{FA0FF9F2-CEFC-4C1A-8EF7-074A8C07E0E5}"/>
          </ac:grpSpMkLst>
        </pc:grpChg>
        <pc:grpChg chg="add del">
          <ac:chgData name="Quentin Pla" userId="c05e3c29-4ed2-408c-ad0f-133b7be5625d" providerId="ADAL" clId="{EC4FBF0E-2991-45B4-9500-199C00745A5C}" dt="2019-06-20T09:08:58.604" v="11695" actId="478"/>
          <ac:grpSpMkLst>
            <pc:docMk/>
            <pc:sldMk cId="1059674244" sldId="275"/>
            <ac:grpSpMk id="17" creationId="{60E5A033-1F9A-4279-BC60-8CB63DA488EA}"/>
          </ac:grpSpMkLst>
        </pc:grpChg>
        <pc:grpChg chg="add del mod">
          <ac:chgData name="Quentin Pla" userId="c05e3c29-4ed2-408c-ad0f-133b7be5625d" providerId="ADAL" clId="{EC4FBF0E-2991-45B4-9500-199C00745A5C}" dt="2019-06-20T09:09:11.129" v="11697" actId="478"/>
          <ac:grpSpMkLst>
            <pc:docMk/>
            <pc:sldMk cId="1059674244" sldId="275"/>
            <ac:grpSpMk id="20" creationId="{F48EF124-54D7-460F-98D5-AA97C69F3B80}"/>
          </ac:grpSpMkLst>
        </pc:grpChg>
        <pc:picChg chg="add mod">
          <ac:chgData name="Quentin Pla" userId="c05e3c29-4ed2-408c-ad0f-133b7be5625d" providerId="ADAL" clId="{EC4FBF0E-2991-45B4-9500-199C00745A5C}" dt="2019-06-17T16:06:23.888" v="2501" actId="164"/>
          <ac:picMkLst>
            <pc:docMk/>
            <pc:sldMk cId="1059674244" sldId="275"/>
            <ac:picMk id="3" creationId="{9F235A48-E4AB-470F-BDE8-67800D8338C1}"/>
          </ac:picMkLst>
        </pc:picChg>
        <pc:picChg chg="del">
          <ac:chgData name="Quentin Pla" userId="c05e3c29-4ed2-408c-ad0f-133b7be5625d" providerId="ADAL" clId="{EC4FBF0E-2991-45B4-9500-199C00745A5C}" dt="2019-06-17T16:00:33.390" v="2490" actId="478"/>
          <ac:picMkLst>
            <pc:docMk/>
            <pc:sldMk cId="1059674244" sldId="275"/>
            <ac:picMk id="13" creationId="{9B7B9CEA-D84F-4034-A2AA-37A30EEECEE6}"/>
          </ac:picMkLst>
        </pc:picChg>
        <pc:picChg chg="add mod">
          <ac:chgData name="Quentin Pla" userId="c05e3c29-4ed2-408c-ad0f-133b7be5625d" providerId="ADAL" clId="{EC4FBF0E-2991-45B4-9500-199C00745A5C}" dt="2019-06-20T09:11:32.192" v="11883" actId="1036"/>
          <ac:picMkLst>
            <pc:docMk/>
            <pc:sldMk cId="1059674244" sldId="275"/>
            <ac:picMk id="24" creationId="{E82A7EC9-C97D-42EF-95CC-B7483417E2FD}"/>
          </ac:picMkLst>
        </pc:picChg>
        <pc:cxnChg chg="del">
          <ac:chgData name="Quentin Pla" userId="c05e3c29-4ed2-408c-ad0f-133b7be5625d" providerId="ADAL" clId="{EC4FBF0E-2991-45B4-9500-199C00745A5C}" dt="2019-06-17T16:12:22.775" v="2778" actId="478"/>
          <ac:cxnSpMkLst>
            <pc:docMk/>
            <pc:sldMk cId="1059674244" sldId="275"/>
            <ac:cxnSpMk id="7" creationId="{CC861FAB-BD42-409A-8C4B-A63CECCE2BA1}"/>
          </ac:cxnSpMkLst>
        </pc:cxnChg>
        <pc:cxnChg chg="add mod">
          <ac:chgData name="Quentin Pla" userId="c05e3c29-4ed2-408c-ad0f-133b7be5625d" providerId="ADAL" clId="{EC4FBF0E-2991-45B4-9500-199C00745A5C}" dt="2019-06-21T13:42:00.162" v="15910" actId="14100"/>
          <ac:cxnSpMkLst>
            <pc:docMk/>
            <pc:sldMk cId="1059674244" sldId="275"/>
            <ac:cxnSpMk id="10" creationId="{19094170-9EFF-4317-8F58-2FAD328DF4AB}"/>
          </ac:cxnSpMkLst>
        </pc:cxnChg>
      </pc:sldChg>
      <pc:sldChg chg="addSp delSp modSp add ord delAnim modAnim">
        <pc:chgData name="Quentin Pla" userId="c05e3c29-4ed2-408c-ad0f-133b7be5625d" providerId="ADAL" clId="{EC4FBF0E-2991-45B4-9500-199C00745A5C}" dt="2019-06-21T13:43:22.424" v="15962" actId="14100"/>
        <pc:sldMkLst>
          <pc:docMk/>
          <pc:sldMk cId="2347032005" sldId="276"/>
        </pc:sldMkLst>
        <pc:spChg chg="mod">
          <ac:chgData name="Quentin Pla" userId="c05e3c29-4ed2-408c-ad0f-133b7be5625d" providerId="ADAL" clId="{EC4FBF0E-2991-45B4-9500-199C00745A5C}" dt="2019-06-17T16:47:37.600" v="3632" actId="20577"/>
          <ac:spMkLst>
            <pc:docMk/>
            <pc:sldMk cId="2347032005" sldId="276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17T16:12:26.476" v="2780" actId="478"/>
          <ac:spMkLst>
            <pc:docMk/>
            <pc:sldMk cId="2347032005" sldId="276"/>
            <ac:spMk id="11" creationId="{DAAB0E52-1C7B-4B2E-9A96-6B191A1D79C7}"/>
          </ac:spMkLst>
        </pc:spChg>
        <pc:spChg chg="del">
          <ac:chgData name="Quentin Pla" userId="c05e3c29-4ed2-408c-ad0f-133b7be5625d" providerId="ADAL" clId="{EC4FBF0E-2991-45B4-9500-199C00745A5C}" dt="2019-06-17T16:49:00.692" v="3758" actId="478"/>
          <ac:spMkLst>
            <pc:docMk/>
            <pc:sldMk cId="2347032005" sldId="276"/>
            <ac:spMk id="12" creationId="{2668EC38-7FBE-482D-AF99-275D79C8A36E}"/>
          </ac:spMkLst>
        </pc:spChg>
        <pc:spChg chg="add mod">
          <ac:chgData name="Quentin Pla" userId="c05e3c29-4ed2-408c-ad0f-133b7be5625d" providerId="ADAL" clId="{EC4FBF0E-2991-45B4-9500-199C00745A5C}" dt="2019-06-17T16:07:16.542" v="2527" actId="164"/>
          <ac:spMkLst>
            <pc:docMk/>
            <pc:sldMk cId="2347032005" sldId="276"/>
            <ac:spMk id="13" creationId="{80BDFD8A-7271-431F-9505-FC7CD3C80894}"/>
          </ac:spMkLst>
        </pc:spChg>
        <pc:spChg chg="del">
          <ac:chgData name="Quentin Pla" userId="c05e3c29-4ed2-408c-ad0f-133b7be5625d" providerId="ADAL" clId="{EC4FBF0E-2991-45B4-9500-199C00745A5C}" dt="2019-06-20T07:50:16.613" v="9002" actId="478"/>
          <ac:spMkLst>
            <pc:docMk/>
            <pc:sldMk cId="2347032005" sldId="276"/>
            <ac:spMk id="14" creationId="{7D317BF8-E512-4C7C-B08A-8E6C1C242212}"/>
          </ac:spMkLst>
        </pc:spChg>
        <pc:spChg chg="add">
          <ac:chgData name="Quentin Pla" userId="c05e3c29-4ed2-408c-ad0f-133b7be5625d" providerId="ADAL" clId="{EC4FBF0E-2991-45B4-9500-199C00745A5C}" dt="2019-06-17T16:49:00.862" v="3759"/>
          <ac:spMkLst>
            <pc:docMk/>
            <pc:sldMk cId="2347032005" sldId="276"/>
            <ac:spMk id="20" creationId="{72B21A75-64D8-4B28-8FD0-9603B003C6F7}"/>
          </ac:spMkLst>
        </pc:spChg>
        <pc:spChg chg="add del mod">
          <ac:chgData name="Quentin Pla" userId="c05e3c29-4ed2-408c-ad0f-133b7be5625d" providerId="ADAL" clId="{EC4FBF0E-2991-45B4-9500-199C00745A5C}" dt="2019-06-18T11:00:42.599" v="8351"/>
          <ac:spMkLst>
            <pc:docMk/>
            <pc:sldMk cId="2347032005" sldId="276"/>
            <ac:spMk id="21" creationId="{317FBF7F-D868-49A3-A920-6B947AD7A03D}"/>
          </ac:spMkLst>
        </pc:spChg>
        <pc:grpChg chg="mod">
          <ac:chgData name="Quentin Pla" userId="c05e3c29-4ed2-408c-ad0f-133b7be5625d" providerId="ADAL" clId="{EC4FBF0E-2991-45B4-9500-199C00745A5C}" dt="2019-06-17T16:07:40.153" v="2612" actId="1037"/>
          <ac:grpSpMkLst>
            <pc:docMk/>
            <pc:sldMk cId="2347032005" sldId="276"/>
            <ac:grpSpMk id="4" creationId="{FA0FF9F2-CEFC-4C1A-8EF7-074A8C07E0E5}"/>
          </ac:grpSpMkLst>
        </pc:grpChg>
        <pc:grpChg chg="add mod">
          <ac:chgData name="Quentin Pla" userId="c05e3c29-4ed2-408c-ad0f-133b7be5625d" providerId="ADAL" clId="{EC4FBF0E-2991-45B4-9500-199C00745A5C}" dt="2019-06-17T16:07:56.157" v="2665" actId="1038"/>
          <ac:grpSpMkLst>
            <pc:docMk/>
            <pc:sldMk cId="2347032005" sldId="276"/>
            <ac:grpSpMk id="6" creationId="{BE04E19D-486B-46BB-8782-2897AF28E950}"/>
          </ac:grpSpMkLst>
        </pc:grpChg>
        <pc:grpChg chg="add mod">
          <ac:chgData name="Quentin Pla" userId="c05e3c29-4ed2-408c-ad0f-133b7be5625d" providerId="ADAL" clId="{EC4FBF0E-2991-45B4-9500-199C00745A5C}" dt="2019-06-17T16:14:40.562" v="3049" actId="1038"/>
          <ac:grpSpMkLst>
            <pc:docMk/>
            <pc:sldMk cId="2347032005" sldId="276"/>
            <ac:grpSpMk id="17" creationId="{18B9EE91-FE0C-463B-9BF3-05ABCDF2D8D0}"/>
          </ac:grpSpMkLst>
        </pc:grpChg>
        <pc:picChg chg="add mod">
          <ac:chgData name="Quentin Pla" userId="c05e3c29-4ed2-408c-ad0f-133b7be5625d" providerId="ADAL" clId="{EC4FBF0E-2991-45B4-9500-199C00745A5C}" dt="2019-06-17T16:07:16.542" v="2527" actId="164"/>
          <ac:picMkLst>
            <pc:docMk/>
            <pc:sldMk cId="2347032005" sldId="276"/>
            <ac:picMk id="5" creationId="{468AB984-EDAD-4589-95CC-340937F340FB}"/>
          </ac:picMkLst>
        </pc:picChg>
        <pc:cxnChg chg="del">
          <ac:chgData name="Quentin Pla" userId="c05e3c29-4ed2-408c-ad0f-133b7be5625d" providerId="ADAL" clId="{EC4FBF0E-2991-45B4-9500-199C00745A5C}" dt="2019-06-17T16:12:27.132" v="2781" actId="478"/>
          <ac:cxnSpMkLst>
            <pc:docMk/>
            <pc:sldMk cId="2347032005" sldId="276"/>
            <ac:cxnSpMk id="7" creationId="{CC861FAB-BD42-409A-8C4B-A63CECCE2BA1}"/>
          </ac:cxnSpMkLst>
        </pc:cxnChg>
        <pc:cxnChg chg="add mod">
          <ac:chgData name="Quentin Pla" userId="c05e3c29-4ed2-408c-ad0f-133b7be5625d" providerId="ADAL" clId="{EC4FBF0E-2991-45B4-9500-199C00745A5C}" dt="2019-06-21T13:43:22.424" v="15962" actId="14100"/>
          <ac:cxnSpMkLst>
            <pc:docMk/>
            <pc:sldMk cId="2347032005" sldId="276"/>
            <ac:cxnSpMk id="14" creationId="{6C02BECF-6A7A-4531-8ACB-75946AB27400}"/>
          </ac:cxnSpMkLst>
        </pc:cxnChg>
      </pc:sldChg>
      <pc:sldChg chg="addSp delSp modSp add ord delAnim modAnim">
        <pc:chgData name="Quentin Pla" userId="c05e3c29-4ed2-408c-ad0f-133b7be5625d" providerId="ADAL" clId="{EC4FBF0E-2991-45B4-9500-199C00745A5C}" dt="2019-06-21T13:43:36.285" v="15963" actId="14100"/>
        <pc:sldMkLst>
          <pc:docMk/>
          <pc:sldMk cId="850632426" sldId="277"/>
        </pc:sldMkLst>
        <pc:spChg chg="mod">
          <ac:chgData name="Quentin Pla" userId="c05e3c29-4ed2-408c-ad0f-133b7be5625d" providerId="ADAL" clId="{EC4FBF0E-2991-45B4-9500-199C00745A5C}" dt="2019-06-17T16:47:40.819" v="3633" actId="20577"/>
          <ac:spMkLst>
            <pc:docMk/>
            <pc:sldMk cId="850632426" sldId="277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17T16:12:28.999" v="2782" actId="478"/>
          <ac:spMkLst>
            <pc:docMk/>
            <pc:sldMk cId="850632426" sldId="277"/>
            <ac:spMk id="11" creationId="{DAAB0E52-1C7B-4B2E-9A96-6B191A1D79C7}"/>
          </ac:spMkLst>
        </pc:spChg>
        <pc:spChg chg="del">
          <ac:chgData name="Quentin Pla" userId="c05e3c29-4ed2-408c-ad0f-133b7be5625d" providerId="ADAL" clId="{EC4FBF0E-2991-45B4-9500-199C00745A5C}" dt="2019-06-17T16:49:04.049" v="3760" actId="478"/>
          <ac:spMkLst>
            <pc:docMk/>
            <pc:sldMk cId="850632426" sldId="277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0T07:50:20.385" v="9003"/>
          <ac:spMkLst>
            <pc:docMk/>
            <pc:sldMk cId="850632426" sldId="277"/>
            <ac:spMk id="14" creationId="{7D317BF8-E512-4C7C-B08A-8E6C1C242212}"/>
          </ac:spMkLst>
        </pc:spChg>
        <pc:spChg chg="add del ord">
          <ac:chgData name="Quentin Pla" userId="c05e3c29-4ed2-408c-ad0f-133b7be5625d" providerId="ADAL" clId="{EC4FBF0E-2991-45B4-9500-199C00745A5C}" dt="2019-06-20T08:45:48.550" v="11237" actId="478"/>
          <ac:spMkLst>
            <pc:docMk/>
            <pc:sldMk cId="850632426" sldId="277"/>
            <ac:spMk id="16" creationId="{14342BFA-61D8-47FF-A085-498B24F38274}"/>
          </ac:spMkLst>
        </pc:spChg>
        <pc:spChg chg="add del mod">
          <ac:chgData name="Quentin Pla" userId="c05e3c29-4ed2-408c-ad0f-133b7be5625d" providerId="ADAL" clId="{EC4FBF0E-2991-45B4-9500-199C00745A5C}" dt="2019-06-18T11:00:42.021" v="8348"/>
          <ac:spMkLst>
            <pc:docMk/>
            <pc:sldMk cId="850632426" sldId="277"/>
            <ac:spMk id="16" creationId="{20ABC339-ADCC-4EB4-AE1D-276AF77C2895}"/>
          </ac:spMkLst>
        </pc:spChg>
        <pc:spChg chg="add del">
          <ac:chgData name="Quentin Pla" userId="c05e3c29-4ed2-408c-ad0f-133b7be5625d" providerId="ADAL" clId="{EC4FBF0E-2991-45B4-9500-199C00745A5C}" dt="2019-06-17T16:13:00.954" v="2795"/>
          <ac:spMkLst>
            <pc:docMk/>
            <pc:sldMk cId="850632426" sldId="277"/>
            <ac:spMk id="17" creationId="{D7151C17-56F7-431D-A1B4-33084FFCADD3}"/>
          </ac:spMkLst>
        </pc:spChg>
        <pc:spChg chg="add mod">
          <ac:chgData name="Quentin Pla" userId="c05e3c29-4ed2-408c-ad0f-133b7be5625d" providerId="ADAL" clId="{EC4FBF0E-2991-45B4-9500-199C00745A5C}" dt="2019-06-17T16:14:11.611" v="2818" actId="164"/>
          <ac:spMkLst>
            <pc:docMk/>
            <pc:sldMk cId="850632426" sldId="277"/>
            <ac:spMk id="19" creationId="{B29EFE88-BB91-4205-AC97-A3E9C5622D34}"/>
          </ac:spMkLst>
        </pc:spChg>
        <pc:spChg chg="add">
          <ac:chgData name="Quentin Pla" userId="c05e3c29-4ed2-408c-ad0f-133b7be5625d" providerId="ADAL" clId="{EC4FBF0E-2991-45B4-9500-199C00745A5C}" dt="2019-06-17T16:49:04.190" v="3761"/>
          <ac:spMkLst>
            <pc:docMk/>
            <pc:sldMk cId="850632426" sldId="277"/>
            <ac:spMk id="26" creationId="{03F3BC96-1C3F-4152-A08A-DE9B3C91C905}"/>
          </ac:spMkLst>
        </pc:spChg>
        <pc:spChg chg="add del">
          <ac:chgData name="Quentin Pla" userId="c05e3c29-4ed2-408c-ad0f-133b7be5625d" providerId="ADAL" clId="{EC4FBF0E-2991-45B4-9500-199C00745A5C}" dt="2019-06-20T08:45:53.572" v="11240" actId="478"/>
          <ac:spMkLst>
            <pc:docMk/>
            <pc:sldMk cId="850632426" sldId="277"/>
            <ac:spMk id="30" creationId="{385AAA51-EC45-48C9-BDA1-C54D90B14BFF}"/>
          </ac:spMkLst>
        </pc:spChg>
        <pc:spChg chg="add del">
          <ac:chgData name="Quentin Pla" userId="c05e3c29-4ed2-408c-ad0f-133b7be5625d" providerId="ADAL" clId="{EC4FBF0E-2991-45B4-9500-199C00745A5C}" dt="2019-06-20T08:45:55.625" v="11241" actId="478"/>
          <ac:spMkLst>
            <pc:docMk/>
            <pc:sldMk cId="850632426" sldId="277"/>
            <ac:spMk id="31" creationId="{E7B89FC4-1175-44C1-B100-A398997A3C21}"/>
          </ac:spMkLst>
        </pc:spChg>
        <pc:spChg chg="add del mod">
          <ac:chgData name="Quentin Pla" userId="c05e3c29-4ed2-408c-ad0f-133b7be5625d" providerId="ADAL" clId="{EC4FBF0E-2991-45B4-9500-199C00745A5C}" dt="2019-06-20T08:45:57.478" v="11242" actId="478"/>
          <ac:spMkLst>
            <pc:docMk/>
            <pc:sldMk cId="850632426" sldId="277"/>
            <ac:spMk id="32" creationId="{C0B93158-DE66-4143-83A8-352F64C1398D}"/>
          </ac:spMkLst>
        </pc:spChg>
        <pc:grpChg chg="add mod">
          <ac:chgData name="Quentin Pla" userId="c05e3c29-4ed2-408c-ad0f-133b7be5625d" providerId="ADAL" clId="{EC4FBF0E-2991-45B4-9500-199C00745A5C}" dt="2019-06-17T16:14:11.611" v="2818" actId="164"/>
          <ac:grpSpMkLst>
            <pc:docMk/>
            <pc:sldMk cId="850632426" sldId="277"/>
            <ac:grpSpMk id="2" creationId="{DD6B9A5B-F999-4FDC-98EA-DD577E2C5516}"/>
          </ac:grpSpMkLst>
        </pc:grpChg>
        <pc:grpChg chg="del">
          <ac:chgData name="Quentin Pla" userId="c05e3c29-4ed2-408c-ad0f-133b7be5625d" providerId="ADAL" clId="{EC4FBF0E-2991-45B4-9500-199C00745A5C}" dt="2019-06-17T16:12:50.283" v="2792" actId="478"/>
          <ac:grpSpMkLst>
            <pc:docMk/>
            <pc:sldMk cId="850632426" sldId="277"/>
            <ac:grpSpMk id="4" creationId="{FA0FF9F2-CEFC-4C1A-8EF7-074A8C07E0E5}"/>
          </ac:grpSpMkLst>
        </pc:grpChg>
        <pc:grpChg chg="del">
          <ac:chgData name="Quentin Pla" userId="c05e3c29-4ed2-408c-ad0f-133b7be5625d" providerId="ADAL" clId="{EC4FBF0E-2991-45B4-9500-199C00745A5C}" dt="2019-06-17T16:12:50.767" v="2793" actId="478"/>
          <ac:grpSpMkLst>
            <pc:docMk/>
            <pc:sldMk cId="850632426" sldId="277"/>
            <ac:grpSpMk id="6" creationId="{BE04E19D-486B-46BB-8782-2897AF28E950}"/>
          </ac:grpSpMkLst>
        </pc:grpChg>
        <pc:grpChg chg="add del ord">
          <ac:chgData name="Quentin Pla" userId="c05e3c29-4ed2-408c-ad0f-133b7be5625d" providerId="ADAL" clId="{EC4FBF0E-2991-45B4-9500-199C00745A5C}" dt="2019-06-20T08:45:51.635" v="11239" actId="478"/>
          <ac:grpSpMkLst>
            <pc:docMk/>
            <pc:sldMk cId="850632426" sldId="277"/>
            <ac:grpSpMk id="17" creationId="{FDB26F32-3C94-4BF6-8FE3-B17B17B0AC3B}"/>
          </ac:grpSpMkLst>
        </pc:grpChg>
        <pc:grpChg chg="add mod">
          <ac:chgData name="Quentin Pla" userId="c05e3c29-4ed2-408c-ad0f-133b7be5625d" providerId="ADAL" clId="{EC4FBF0E-2991-45B4-9500-199C00745A5C}" dt="2019-06-17T16:14:24.659" v="2895" actId="1037"/>
          <ac:grpSpMkLst>
            <pc:docMk/>
            <pc:sldMk cId="850632426" sldId="277"/>
            <ac:grpSpMk id="20" creationId="{C4F743DE-8C5F-4CAA-AEB6-732E11FB5CFF}"/>
          </ac:grpSpMkLst>
        </pc:grpChg>
        <pc:grpChg chg="add mod">
          <ac:chgData name="Quentin Pla" userId="c05e3c29-4ed2-408c-ad0f-133b7be5625d" providerId="ADAL" clId="{EC4FBF0E-2991-45B4-9500-199C00745A5C}" dt="2019-06-17T16:14:24.659" v="2895" actId="1037"/>
          <ac:grpSpMkLst>
            <pc:docMk/>
            <pc:sldMk cId="850632426" sldId="277"/>
            <ac:grpSpMk id="23" creationId="{AB865EF0-E84C-4643-AC46-2619EEF1B7CD}"/>
          </ac:grpSpMkLst>
        </pc:grpChg>
        <pc:picChg chg="add mod">
          <ac:chgData name="Quentin Pla" userId="c05e3c29-4ed2-408c-ad0f-133b7be5625d" providerId="ADAL" clId="{EC4FBF0E-2991-45B4-9500-199C00745A5C}" dt="2019-06-17T16:14:11.611" v="2818" actId="164"/>
          <ac:picMkLst>
            <pc:docMk/>
            <pc:sldMk cId="850632426" sldId="277"/>
            <ac:picMk id="18" creationId="{7BBE9062-28AE-4A14-A1E2-487722EF894F}"/>
          </ac:picMkLst>
        </pc:picChg>
        <pc:cxnChg chg="del">
          <ac:chgData name="Quentin Pla" userId="c05e3c29-4ed2-408c-ad0f-133b7be5625d" providerId="ADAL" clId="{EC4FBF0E-2991-45B4-9500-199C00745A5C}" dt="2019-06-17T16:12:29.530" v="2783" actId="478"/>
          <ac:cxnSpMkLst>
            <pc:docMk/>
            <pc:sldMk cId="850632426" sldId="277"/>
            <ac:cxnSpMk id="7" creationId="{CC861FAB-BD42-409A-8C4B-A63CECCE2BA1}"/>
          </ac:cxnSpMkLst>
        </pc:cxnChg>
        <pc:cxnChg chg="add mod">
          <ac:chgData name="Quentin Pla" userId="c05e3c29-4ed2-408c-ad0f-133b7be5625d" providerId="ADAL" clId="{EC4FBF0E-2991-45B4-9500-199C00745A5C}" dt="2019-06-21T13:43:36.285" v="15963" actId="14100"/>
          <ac:cxnSpMkLst>
            <pc:docMk/>
            <pc:sldMk cId="850632426" sldId="277"/>
            <ac:cxnSpMk id="14" creationId="{C86D5AE4-7DE1-462C-AF6C-261FEB5E59EA}"/>
          </ac:cxnSpMkLst>
        </pc:cxnChg>
        <pc:cxnChg chg="add del ord">
          <ac:chgData name="Quentin Pla" userId="c05e3c29-4ed2-408c-ad0f-133b7be5625d" providerId="ADAL" clId="{EC4FBF0E-2991-45B4-9500-199C00745A5C}" dt="2019-06-20T08:45:49.994" v="11238" actId="478"/>
          <ac:cxnSpMkLst>
            <pc:docMk/>
            <pc:sldMk cId="850632426" sldId="277"/>
            <ac:cxnSpMk id="29" creationId="{12670116-4EA5-4AD7-AA65-C575EDC2244C}"/>
          </ac:cxnSpMkLst>
        </pc:cxnChg>
      </pc:sldChg>
      <pc:sldChg chg="addSp delSp modSp add modTransition delAnim modAnim">
        <pc:chgData name="Quentin Pla" userId="c05e3c29-4ed2-408c-ad0f-133b7be5625d" providerId="ADAL" clId="{EC4FBF0E-2991-45B4-9500-199C00745A5C}" dt="2019-06-21T13:59:15.641" v="16075" actId="196"/>
        <pc:sldMkLst>
          <pc:docMk/>
          <pc:sldMk cId="109535765" sldId="278"/>
        </pc:sldMkLst>
        <pc:spChg chg="mod">
          <ac:chgData name="Quentin Pla" userId="c05e3c29-4ed2-408c-ad0f-133b7be5625d" providerId="ADAL" clId="{EC4FBF0E-2991-45B4-9500-199C00745A5C}" dt="2019-06-17T16:47:47.644" v="3635" actId="20577"/>
          <ac:spMkLst>
            <pc:docMk/>
            <pc:sldMk cId="109535765" sldId="278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0T07:50:32.093" v="9004" actId="478"/>
          <ac:spMkLst>
            <pc:docMk/>
            <pc:sldMk cId="109535765" sldId="278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17T16:49:19.307" v="3794" actId="478"/>
          <ac:spMkLst>
            <pc:docMk/>
            <pc:sldMk cId="109535765" sldId="278"/>
            <ac:spMk id="13" creationId="{939CD009-3952-4326-8794-C1BCC9FF8534}"/>
          </ac:spMkLst>
        </pc:spChg>
        <pc:spChg chg="add del">
          <ac:chgData name="Quentin Pla" userId="c05e3c29-4ed2-408c-ad0f-133b7be5625d" providerId="ADAL" clId="{EC4FBF0E-2991-45B4-9500-199C00745A5C}" dt="2019-06-20T07:56:43.437" v="9211" actId="478"/>
          <ac:spMkLst>
            <pc:docMk/>
            <pc:sldMk cId="109535765" sldId="278"/>
            <ac:spMk id="14" creationId="{323E537F-9352-4E1A-931B-4350498113A3}"/>
          </ac:spMkLst>
        </pc:spChg>
        <pc:spChg chg="mod">
          <ac:chgData name="Quentin Pla" userId="c05e3c29-4ed2-408c-ad0f-133b7be5625d" providerId="ADAL" clId="{EC4FBF0E-2991-45B4-9500-199C00745A5C}" dt="2019-06-18T07:51:11.964" v="4922" actId="20577"/>
          <ac:spMkLst>
            <pc:docMk/>
            <pc:sldMk cId="109535765" sldId="278"/>
            <ac:spMk id="15" creationId="{1117158F-D5E9-46DE-8EA4-158959350623}"/>
          </ac:spMkLst>
        </pc:spChg>
        <pc:spChg chg="del">
          <ac:chgData name="Quentin Pla" userId="c05e3c29-4ed2-408c-ad0f-133b7be5625d" providerId="ADAL" clId="{EC4FBF0E-2991-45B4-9500-199C00745A5C}" dt="2019-06-17T16:36:41.985" v="3542" actId="478"/>
          <ac:spMkLst>
            <pc:docMk/>
            <pc:sldMk cId="109535765" sldId="278"/>
            <ac:spMk id="15" creationId="{377E0BFC-96E9-463E-BAD1-C83857241F61}"/>
          </ac:spMkLst>
        </pc:spChg>
        <pc:spChg chg="add del mod">
          <ac:chgData name="Quentin Pla" userId="c05e3c29-4ed2-408c-ad0f-133b7be5625d" providerId="ADAL" clId="{EC4FBF0E-2991-45B4-9500-199C00745A5C}" dt="2019-06-20T07:56:43.031" v="9210"/>
          <ac:spMkLst>
            <pc:docMk/>
            <pc:sldMk cId="109535765" sldId="278"/>
            <ac:spMk id="16" creationId="{F0F90781-A43A-47AA-B97A-D81982E93D19}"/>
          </ac:spMkLst>
        </pc:spChg>
        <pc:spChg chg="del mod topLvl">
          <ac:chgData name="Quentin Pla" userId="c05e3c29-4ed2-408c-ad0f-133b7be5625d" providerId="ADAL" clId="{EC4FBF0E-2991-45B4-9500-199C00745A5C}" dt="2019-06-20T07:57:10.687" v="9236" actId="478"/>
          <ac:spMkLst>
            <pc:docMk/>
            <pc:sldMk cId="109535765" sldId="278"/>
            <ac:spMk id="19" creationId="{7E44D3BC-5EEA-44B5-8A53-BC5CA6ABEB27}"/>
          </ac:spMkLst>
        </pc:spChg>
        <pc:spChg chg="add mod">
          <ac:chgData name="Quentin Pla" userId="c05e3c29-4ed2-408c-ad0f-133b7be5625d" providerId="ADAL" clId="{EC4FBF0E-2991-45B4-9500-199C00745A5C}" dt="2019-06-20T07:57:03.930" v="9230" actId="20577"/>
          <ac:spMkLst>
            <pc:docMk/>
            <pc:sldMk cId="109535765" sldId="278"/>
            <ac:spMk id="30" creationId="{745E2612-C0F9-4882-A0FC-500582D650C5}"/>
          </ac:spMkLst>
        </pc:spChg>
        <pc:spChg chg="add">
          <ac:chgData name="Quentin Pla" userId="c05e3c29-4ed2-408c-ad0f-133b7be5625d" providerId="ADAL" clId="{EC4FBF0E-2991-45B4-9500-199C00745A5C}" dt="2019-06-17T16:49:19.448" v="3795"/>
          <ac:spMkLst>
            <pc:docMk/>
            <pc:sldMk cId="109535765" sldId="278"/>
            <ac:spMk id="41" creationId="{408C9144-802B-45E8-86FA-ECBC4ED35FD0}"/>
          </ac:spMkLst>
        </pc:spChg>
        <pc:grpChg chg="add del mod topLvl">
          <ac:chgData name="Quentin Pla" userId="c05e3c29-4ed2-408c-ad0f-133b7be5625d" providerId="ADAL" clId="{EC4FBF0E-2991-45B4-9500-199C00745A5C}" dt="2019-06-18T07:57:21.213" v="5140" actId="165"/>
          <ac:grpSpMkLst>
            <pc:docMk/>
            <pc:sldMk cId="109535765" sldId="278"/>
            <ac:grpSpMk id="2" creationId="{794463C0-86B0-48B6-83D0-C9095FA7C24E}"/>
          </ac:grpSpMkLst>
        </pc:grpChg>
        <pc:grpChg chg="add del mod">
          <ac:chgData name="Quentin Pla" userId="c05e3c29-4ed2-408c-ad0f-133b7be5625d" providerId="ADAL" clId="{EC4FBF0E-2991-45B4-9500-199C00745A5C}" dt="2019-06-18T07:57:18.383" v="5139" actId="165"/>
          <ac:grpSpMkLst>
            <pc:docMk/>
            <pc:sldMk cId="109535765" sldId="278"/>
            <ac:grpSpMk id="3" creationId="{74E40E85-59D6-4F61-B20F-7CC1488CCCCE}"/>
          </ac:grpSpMkLst>
        </pc:grpChg>
        <pc:grpChg chg="del">
          <ac:chgData name="Quentin Pla" userId="c05e3c29-4ed2-408c-ad0f-133b7be5625d" providerId="ADAL" clId="{EC4FBF0E-2991-45B4-9500-199C00745A5C}" dt="2019-06-17T16:36:33.868" v="3536" actId="478"/>
          <ac:grpSpMkLst>
            <pc:docMk/>
            <pc:sldMk cId="109535765" sldId="278"/>
            <ac:grpSpMk id="6" creationId="{E50332B8-1433-4381-BAF6-B25B095C1EEF}"/>
          </ac:grpSpMkLst>
        </pc:grpChg>
        <pc:grpChg chg="add del mod">
          <ac:chgData name="Quentin Pla" userId="c05e3c29-4ed2-408c-ad0f-133b7be5625d" providerId="ADAL" clId="{EC4FBF0E-2991-45B4-9500-199C00745A5C}" dt="2019-06-20T07:57:07.028" v="9231" actId="478"/>
          <ac:grpSpMkLst>
            <pc:docMk/>
            <pc:sldMk cId="109535765" sldId="278"/>
            <ac:grpSpMk id="13" creationId="{E574EC82-973A-4BB0-AB58-6698421C412B}"/>
          </ac:grpSpMkLst>
        </pc:grpChg>
        <pc:grpChg chg="add del mod">
          <ac:chgData name="Quentin Pla" userId="c05e3c29-4ed2-408c-ad0f-133b7be5625d" providerId="ADAL" clId="{EC4FBF0E-2991-45B4-9500-199C00745A5C}" dt="2019-06-18T07:55:38.171" v="5008" actId="165"/>
          <ac:grpSpMkLst>
            <pc:docMk/>
            <pc:sldMk cId="109535765" sldId="278"/>
            <ac:grpSpMk id="18" creationId="{BED46892-9DF2-467F-AFE4-A309E20B52D1}"/>
          </ac:grpSpMkLst>
        </pc:grpChg>
        <pc:grpChg chg="del">
          <ac:chgData name="Quentin Pla" userId="c05e3c29-4ed2-408c-ad0f-133b7be5625d" providerId="ADAL" clId="{EC4FBF0E-2991-45B4-9500-199C00745A5C}" dt="2019-06-17T16:36:34.321" v="3537" actId="478"/>
          <ac:grpSpMkLst>
            <pc:docMk/>
            <pc:sldMk cId="109535765" sldId="278"/>
            <ac:grpSpMk id="24" creationId="{2B683B73-B1BF-4003-874D-84640DB0660E}"/>
          </ac:grpSpMkLst>
        </pc:grpChg>
        <pc:grpChg chg="del">
          <ac:chgData name="Quentin Pla" userId="c05e3c29-4ed2-408c-ad0f-133b7be5625d" providerId="ADAL" clId="{EC4FBF0E-2991-45B4-9500-199C00745A5C}" dt="2019-06-17T16:36:34.821" v="3538" actId="478"/>
          <ac:grpSpMkLst>
            <pc:docMk/>
            <pc:sldMk cId="109535765" sldId="278"/>
            <ac:grpSpMk id="27" creationId="{CA5F33CF-3DBA-4BF5-8587-28C330E0E5BE}"/>
          </ac:grpSpMkLst>
        </pc:grpChg>
        <pc:grpChg chg="del">
          <ac:chgData name="Quentin Pla" userId="c05e3c29-4ed2-408c-ad0f-133b7be5625d" providerId="ADAL" clId="{EC4FBF0E-2991-45B4-9500-199C00745A5C}" dt="2019-06-17T16:36:36.337" v="3541" actId="478"/>
          <ac:grpSpMkLst>
            <pc:docMk/>
            <pc:sldMk cId="109535765" sldId="278"/>
            <ac:grpSpMk id="31" creationId="{78B83727-012B-4C19-91E5-8A52F8BA9229}"/>
          </ac:grpSpMkLst>
        </pc:grpChg>
        <pc:grpChg chg="del">
          <ac:chgData name="Quentin Pla" userId="c05e3c29-4ed2-408c-ad0f-133b7be5625d" providerId="ADAL" clId="{EC4FBF0E-2991-45B4-9500-199C00745A5C}" dt="2019-06-17T16:36:36.067" v="3540" actId="478"/>
          <ac:grpSpMkLst>
            <pc:docMk/>
            <pc:sldMk cId="109535765" sldId="278"/>
            <ac:grpSpMk id="34" creationId="{64C7893A-91AA-4DD8-B673-59F6427BE36B}"/>
          </ac:grpSpMkLst>
        </pc:grpChg>
        <pc:grpChg chg="del">
          <ac:chgData name="Quentin Pla" userId="c05e3c29-4ed2-408c-ad0f-133b7be5625d" providerId="ADAL" clId="{EC4FBF0E-2991-45B4-9500-199C00745A5C}" dt="2019-06-17T16:36:35.149" v="3539" actId="478"/>
          <ac:grpSpMkLst>
            <pc:docMk/>
            <pc:sldMk cId="109535765" sldId="278"/>
            <ac:grpSpMk id="37" creationId="{D785F8C6-AFFD-4CBA-982F-7275DBBF0CBE}"/>
          </ac:grpSpMkLst>
        </pc:grpChg>
        <pc:graphicFrameChg chg="add del mod modGraphic">
          <ac:chgData name="Quentin Pla" userId="c05e3c29-4ed2-408c-ad0f-133b7be5625d" providerId="ADAL" clId="{EC4FBF0E-2991-45B4-9500-199C00745A5C}" dt="2019-06-17T16:44:52.866" v="3619" actId="478"/>
          <ac:graphicFrameMkLst>
            <pc:docMk/>
            <pc:sldMk cId="109535765" sldId="278"/>
            <ac:graphicFrameMk id="3" creationId="{8E4FF84F-7D36-41C5-B4E9-6DB513C7F090}"/>
          </ac:graphicFrameMkLst>
        </pc:graphicFrameChg>
        <pc:picChg chg="add del mod">
          <ac:chgData name="Quentin Pla" userId="c05e3c29-4ed2-408c-ad0f-133b7be5625d" providerId="ADAL" clId="{EC4FBF0E-2991-45B4-9500-199C00745A5C}" dt="2019-06-20T12:59:48.077" v="14282" actId="478"/>
          <ac:picMkLst>
            <pc:docMk/>
            <pc:sldMk cId="109535765" sldId="278"/>
            <ac:picMk id="3" creationId="{D394DB9A-ABE6-46D9-B2E0-32444357464A}"/>
          </ac:picMkLst>
        </pc:picChg>
        <pc:picChg chg="del">
          <ac:chgData name="Quentin Pla" userId="c05e3c29-4ed2-408c-ad0f-133b7be5625d" providerId="ADAL" clId="{EC4FBF0E-2991-45B4-9500-199C00745A5C}" dt="2019-06-18T07:50:01.987" v="4870" actId="478"/>
          <ac:picMkLst>
            <pc:docMk/>
            <pc:sldMk cId="109535765" sldId="278"/>
            <ac:picMk id="4" creationId="{CB773A16-1CB6-48E2-B0D1-D2B95A02088A}"/>
          </ac:picMkLst>
        </pc:picChg>
        <pc:picChg chg="del">
          <ac:chgData name="Quentin Pla" userId="c05e3c29-4ed2-408c-ad0f-133b7be5625d" providerId="ADAL" clId="{EC4FBF0E-2991-45B4-9500-199C00745A5C}" dt="2019-06-18T07:50:03.409" v="4872" actId="478"/>
          <ac:picMkLst>
            <pc:docMk/>
            <pc:sldMk cId="109535765" sldId="278"/>
            <ac:picMk id="6" creationId="{3596A0FE-FDEF-48D9-BEF0-1FE1C079497D}"/>
          </ac:picMkLst>
        </pc:picChg>
        <pc:picChg chg="del">
          <ac:chgData name="Quentin Pla" userId="c05e3c29-4ed2-408c-ad0f-133b7be5625d" providerId="ADAL" clId="{EC4FBF0E-2991-45B4-9500-199C00745A5C}" dt="2019-06-18T07:50:05.455" v="4877" actId="478"/>
          <ac:picMkLst>
            <pc:docMk/>
            <pc:sldMk cId="109535765" sldId="278"/>
            <ac:picMk id="8" creationId="{8FE85422-83FA-4D3E-9E9F-3E9B73A7D7FB}"/>
          </ac:picMkLst>
        </pc:picChg>
        <pc:picChg chg="del mod">
          <ac:chgData name="Quentin Pla" userId="c05e3c29-4ed2-408c-ad0f-133b7be5625d" providerId="ADAL" clId="{EC4FBF0E-2991-45B4-9500-199C00745A5C}" dt="2019-06-18T07:50:04.393" v="4875" actId="478"/>
          <ac:picMkLst>
            <pc:docMk/>
            <pc:sldMk cId="109535765" sldId="278"/>
            <ac:picMk id="11" creationId="{7770D505-A762-4D77-9DD0-72DA86CC4BB4}"/>
          </ac:picMkLst>
        </pc:picChg>
        <pc:picChg chg="del">
          <ac:chgData name="Quentin Pla" userId="c05e3c29-4ed2-408c-ad0f-133b7be5625d" providerId="ADAL" clId="{EC4FBF0E-2991-45B4-9500-199C00745A5C}" dt="2019-06-18T07:50:03.705" v="4873" actId="478"/>
          <ac:picMkLst>
            <pc:docMk/>
            <pc:sldMk cId="109535765" sldId="278"/>
            <ac:picMk id="14" creationId="{4AB18F7F-CE97-4A01-919C-A7ED38DC4334}"/>
          </ac:picMkLst>
        </pc:picChg>
        <pc:picChg chg="del">
          <ac:chgData name="Quentin Pla" userId="c05e3c29-4ed2-408c-ad0f-133b7be5625d" providerId="ADAL" clId="{EC4FBF0E-2991-45B4-9500-199C00745A5C}" dt="2019-06-18T07:50:02.659" v="4871" actId="478"/>
          <ac:picMkLst>
            <pc:docMk/>
            <pc:sldMk cId="109535765" sldId="278"/>
            <ac:picMk id="16" creationId="{3471D4D7-5BEF-4782-A5DA-C312592D10B0}"/>
          </ac:picMkLst>
        </pc:picChg>
        <pc:picChg chg="mod">
          <ac:chgData name="Quentin Pla" userId="c05e3c29-4ed2-408c-ad0f-133b7be5625d" providerId="ADAL" clId="{EC4FBF0E-2991-45B4-9500-199C00745A5C}" dt="2019-06-18T07:59:15.968" v="5154" actId="207"/>
          <ac:picMkLst>
            <pc:docMk/>
            <pc:sldMk cId="109535765" sldId="278"/>
            <ac:picMk id="17" creationId="{0AF4EA54-AD34-4219-83C4-6295629F6811}"/>
          </ac:picMkLst>
        </pc:picChg>
        <pc:picChg chg="add mod">
          <ac:chgData name="Quentin Pla" userId="c05e3c29-4ed2-408c-ad0f-133b7be5625d" providerId="ADAL" clId="{EC4FBF0E-2991-45B4-9500-199C00745A5C}" dt="2019-06-20T12:59:54.686" v="14286" actId="1076"/>
          <ac:picMkLst>
            <pc:docMk/>
            <pc:sldMk cId="109535765" sldId="278"/>
            <ac:picMk id="18" creationId="{1EE75E40-0443-4E26-A5BC-B4E670BEC02A}"/>
          </ac:picMkLst>
        </pc:picChg>
        <pc:picChg chg="del mod ord topLvl">
          <ac:chgData name="Quentin Pla" userId="c05e3c29-4ed2-408c-ad0f-133b7be5625d" providerId="ADAL" clId="{EC4FBF0E-2991-45B4-9500-199C00745A5C}" dt="2019-06-20T07:57:09.685" v="9234" actId="478"/>
          <ac:picMkLst>
            <pc:docMk/>
            <pc:sldMk cId="109535765" sldId="278"/>
            <ac:picMk id="20" creationId="{F8CE7F82-FF20-40F7-8C96-8774E403731C}"/>
          </ac:picMkLst>
        </pc:picChg>
        <pc:picChg chg="add del mod topLvl">
          <ac:chgData name="Quentin Pla" userId="c05e3c29-4ed2-408c-ad0f-133b7be5625d" providerId="ADAL" clId="{EC4FBF0E-2991-45B4-9500-199C00745A5C}" dt="2019-06-20T07:57:10.029" v="9235" actId="478"/>
          <ac:picMkLst>
            <pc:docMk/>
            <pc:sldMk cId="109535765" sldId="278"/>
            <ac:picMk id="22" creationId="{72DC292F-6FA3-4EFA-AB1C-3E82230FD7F1}"/>
          </ac:picMkLst>
        </pc:picChg>
        <pc:picChg chg="add del mod ord topLvl">
          <ac:chgData name="Quentin Pla" userId="c05e3c29-4ed2-408c-ad0f-133b7be5625d" providerId="ADAL" clId="{EC4FBF0E-2991-45B4-9500-199C00745A5C}" dt="2019-06-20T07:57:09.185" v="9233" actId="478"/>
          <ac:picMkLst>
            <pc:docMk/>
            <pc:sldMk cId="109535765" sldId="278"/>
            <ac:picMk id="23" creationId="{3DFFEED9-3648-4545-8B7C-2892FDE8935B}"/>
          </ac:picMkLst>
        </pc:picChg>
        <pc:picChg chg="add mod">
          <ac:chgData name="Quentin Pla" userId="c05e3c29-4ed2-408c-ad0f-133b7be5625d" providerId="ADAL" clId="{EC4FBF0E-2991-45B4-9500-199C00745A5C}" dt="2019-06-17T16:43:51.160" v="3615" actId="1076"/>
          <ac:picMkLst>
            <pc:docMk/>
            <pc:sldMk cId="109535765" sldId="278"/>
            <ac:picMk id="40" creationId="{B6A92B6A-908A-4750-8FC0-7A1C08330DA9}"/>
          </ac:picMkLst>
        </pc:picChg>
        <pc:picChg chg="del">
          <ac:chgData name="Quentin Pla" userId="c05e3c29-4ed2-408c-ad0f-133b7be5625d" providerId="ADAL" clId="{EC4FBF0E-2991-45B4-9500-199C00745A5C}" dt="2019-06-18T07:50:05.096" v="4876" actId="478"/>
          <ac:picMkLst>
            <pc:docMk/>
            <pc:sldMk cId="109535765" sldId="278"/>
            <ac:picMk id="1026" creationId="{59A46BBD-E85B-41A1-A7C9-D32DDE33A6B1}"/>
          </ac:picMkLst>
        </pc:picChg>
        <pc:cxnChg chg="add del mod">
          <ac:chgData name="Quentin Pla" userId="c05e3c29-4ed2-408c-ad0f-133b7be5625d" providerId="ADAL" clId="{EC4FBF0E-2991-45B4-9500-199C00745A5C}" dt="2019-06-21T13:24:40.080" v="15699" actId="478"/>
          <ac:cxnSpMkLst>
            <pc:docMk/>
            <pc:sldMk cId="109535765" sldId="278"/>
            <ac:cxnSpMk id="7" creationId="{0305561B-9C12-4A13-A90E-3FB2C62BAA30}"/>
          </ac:cxnSpMkLst>
        </pc:cxnChg>
        <pc:cxnChg chg="add del mod">
          <ac:chgData name="Quentin Pla" userId="c05e3c29-4ed2-408c-ad0f-133b7be5625d" providerId="ADAL" clId="{EC4FBF0E-2991-45B4-9500-199C00745A5C}" dt="2019-06-21T13:58:00.396" v="16072" actId="478"/>
          <ac:cxnSpMkLst>
            <pc:docMk/>
            <pc:sldMk cId="109535765" sldId="278"/>
            <ac:cxnSpMk id="8" creationId="{B4E707D3-FF28-4695-943F-0DE2C0EBC330}"/>
          </ac:cxnSpMkLst>
        </pc:cxnChg>
        <pc:cxnChg chg="add mod">
          <ac:chgData name="Quentin Pla" userId="c05e3c29-4ed2-408c-ad0f-133b7be5625d" providerId="ADAL" clId="{EC4FBF0E-2991-45B4-9500-199C00745A5C}" dt="2019-06-21T13:59:15.641" v="16075" actId="196"/>
          <ac:cxnSpMkLst>
            <pc:docMk/>
            <pc:sldMk cId="109535765" sldId="278"/>
            <ac:cxnSpMk id="10" creationId="{CA13A431-4AF0-481D-AF74-55F64A19A2BD}"/>
          </ac:cxnSpMkLst>
        </pc:cxnChg>
      </pc:sldChg>
      <pc:sldChg chg="addSp delSp modSp add ord modTransition delAnim modAnim">
        <pc:chgData name="Quentin Pla" userId="c05e3c29-4ed2-408c-ad0f-133b7be5625d" providerId="ADAL" clId="{EC4FBF0E-2991-45B4-9500-199C00745A5C}" dt="2019-06-21T13:32:40.369" v="15779" actId="14100"/>
        <pc:sldMkLst>
          <pc:docMk/>
          <pc:sldMk cId="898915632" sldId="279"/>
        </pc:sldMkLst>
        <pc:spChg chg="add">
          <ac:chgData name="Quentin Pla" userId="c05e3c29-4ed2-408c-ad0f-133b7be5625d" providerId="ADAL" clId="{EC4FBF0E-2991-45B4-9500-199C00745A5C}" dt="2019-06-17T16:49:23.681" v="3797"/>
          <ac:spMkLst>
            <pc:docMk/>
            <pc:sldMk cId="898915632" sldId="279"/>
            <ac:spMk id="6" creationId="{E6AA5694-B7C0-48D9-BB39-F4C773C94381}"/>
          </ac:spMkLst>
        </pc:spChg>
        <pc:spChg chg="mod">
          <ac:chgData name="Quentin Pla" userId="c05e3c29-4ed2-408c-ad0f-133b7be5625d" providerId="ADAL" clId="{EC4FBF0E-2991-45B4-9500-199C00745A5C}" dt="2019-06-17T16:47:50.633" v="3636" actId="20577"/>
          <ac:spMkLst>
            <pc:docMk/>
            <pc:sldMk cId="898915632" sldId="279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0T07:50:59.646" v="9016" actId="478"/>
          <ac:spMkLst>
            <pc:docMk/>
            <pc:sldMk cId="898915632" sldId="279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17T16:49:23.462" v="3796" actId="478"/>
          <ac:spMkLst>
            <pc:docMk/>
            <pc:sldMk cId="898915632" sldId="279"/>
            <ac:spMk id="13" creationId="{939CD009-3952-4326-8794-C1BCC9FF8534}"/>
          </ac:spMkLst>
        </pc:spChg>
        <pc:spChg chg="del">
          <ac:chgData name="Quentin Pla" userId="c05e3c29-4ed2-408c-ad0f-133b7be5625d" providerId="ADAL" clId="{EC4FBF0E-2991-45B4-9500-199C00745A5C}" dt="2019-06-20T09:02:34.326" v="11649" actId="478"/>
          <ac:spMkLst>
            <pc:docMk/>
            <pc:sldMk cId="898915632" sldId="279"/>
            <ac:spMk id="16" creationId="{5C63B90F-AF1C-4B54-809B-735CD26F1BDB}"/>
          </ac:spMkLst>
        </pc:spChg>
        <pc:spChg chg="add del mod">
          <ac:chgData name="Quentin Pla" userId="c05e3c29-4ed2-408c-ad0f-133b7be5625d" providerId="ADAL" clId="{EC4FBF0E-2991-45B4-9500-199C00745A5C}" dt="2019-06-21T13:32:22.654" v="15770" actId="478"/>
          <ac:spMkLst>
            <pc:docMk/>
            <pc:sldMk cId="898915632" sldId="279"/>
            <ac:spMk id="26" creationId="{5160732E-3851-45DE-82F0-BED00B4D04D0}"/>
          </ac:spMkLst>
        </pc:spChg>
        <pc:grpChg chg="del">
          <ac:chgData name="Quentin Pla" userId="c05e3c29-4ed2-408c-ad0f-133b7be5625d" providerId="ADAL" clId="{EC4FBF0E-2991-45B4-9500-199C00745A5C}" dt="2019-06-20T09:02:34.750" v="11650" actId="478"/>
          <ac:grpSpMkLst>
            <pc:docMk/>
            <pc:sldMk cId="898915632" sldId="279"/>
            <ac:grpSpMk id="21" creationId="{716FFA69-5601-49C3-AA17-9EC3CF82D5F2}"/>
          </ac:grpSpMkLst>
        </pc:grpChg>
        <pc:grpChg chg="del">
          <ac:chgData name="Quentin Pla" userId="c05e3c29-4ed2-408c-ad0f-133b7be5625d" providerId="ADAL" clId="{EC4FBF0E-2991-45B4-9500-199C00745A5C}" dt="2019-06-20T09:02:35.219" v="11651" actId="478"/>
          <ac:grpSpMkLst>
            <pc:docMk/>
            <pc:sldMk cId="898915632" sldId="279"/>
            <ac:grpSpMk id="22" creationId="{31ABD514-F08E-4B76-A5D9-378E5C96DCBB}"/>
          </ac:grpSpMkLst>
        </pc:grpChg>
        <pc:grpChg chg="del">
          <ac:chgData name="Quentin Pla" userId="c05e3c29-4ed2-408c-ad0f-133b7be5625d" providerId="ADAL" clId="{EC4FBF0E-2991-45B4-9500-199C00745A5C}" dt="2019-06-20T09:02:34.326" v="11649" actId="478"/>
          <ac:grpSpMkLst>
            <pc:docMk/>
            <pc:sldMk cId="898915632" sldId="279"/>
            <ac:grpSpMk id="23" creationId="{F187229B-64B3-4CDB-9695-BEF2FD0C0064}"/>
          </ac:grpSpMkLst>
        </pc:grpChg>
        <pc:grpChg chg="del">
          <ac:chgData name="Quentin Pla" userId="c05e3c29-4ed2-408c-ad0f-133b7be5625d" providerId="ADAL" clId="{EC4FBF0E-2991-45B4-9500-199C00745A5C}" dt="2019-06-20T09:02:34.326" v="11649" actId="478"/>
          <ac:grpSpMkLst>
            <pc:docMk/>
            <pc:sldMk cId="898915632" sldId="279"/>
            <ac:grpSpMk id="24" creationId="{C9E636CB-C6C7-47FE-A872-D2FC10F6FA09}"/>
          </ac:grpSpMkLst>
        </pc:grpChg>
        <pc:grpChg chg="del">
          <ac:chgData name="Quentin Pla" userId="c05e3c29-4ed2-408c-ad0f-133b7be5625d" providerId="ADAL" clId="{EC4FBF0E-2991-45B4-9500-199C00745A5C}" dt="2019-06-20T09:02:34.326" v="11649" actId="478"/>
          <ac:grpSpMkLst>
            <pc:docMk/>
            <pc:sldMk cId="898915632" sldId="279"/>
            <ac:grpSpMk id="25" creationId="{B4867725-A226-4F2F-BD9C-102C59AFD4D3}"/>
          </ac:grpSpMkLst>
        </pc:grpChg>
        <pc:picChg chg="add mod ord">
          <ac:chgData name="Quentin Pla" userId="c05e3c29-4ed2-408c-ad0f-133b7be5625d" providerId="ADAL" clId="{EC4FBF0E-2991-45B4-9500-199C00745A5C}" dt="2019-06-20T09:03:51.967" v="11664" actId="166"/>
          <ac:picMkLst>
            <pc:docMk/>
            <pc:sldMk cId="898915632" sldId="279"/>
            <ac:picMk id="4" creationId="{FA8C619A-7CFB-4B2C-93F5-5E63CFA86555}"/>
          </ac:picMkLst>
        </pc:picChg>
        <pc:cxnChg chg="add del mod">
          <ac:chgData name="Quentin Pla" userId="c05e3c29-4ed2-408c-ad0f-133b7be5625d" providerId="ADAL" clId="{EC4FBF0E-2991-45B4-9500-199C00745A5C}" dt="2019-06-21T13:22:23.848" v="15661" actId="478"/>
          <ac:cxnSpMkLst>
            <pc:docMk/>
            <pc:sldMk cId="898915632" sldId="279"/>
            <ac:cxnSpMk id="7" creationId="{2AFB6E3B-191B-4F89-8A14-046E28E94EB0}"/>
          </ac:cxnSpMkLst>
        </pc:cxnChg>
        <pc:cxnChg chg="add mod">
          <ac:chgData name="Quentin Pla" userId="c05e3c29-4ed2-408c-ad0f-133b7be5625d" providerId="ADAL" clId="{EC4FBF0E-2991-45B4-9500-199C00745A5C}" dt="2019-06-21T13:32:40.369" v="15779" actId="14100"/>
          <ac:cxnSpMkLst>
            <pc:docMk/>
            <pc:sldMk cId="898915632" sldId="279"/>
            <ac:cxnSpMk id="8" creationId="{252C769B-26FC-48E7-B71A-82286A1080C2}"/>
          </ac:cxnSpMkLst>
        </pc:cxnChg>
      </pc:sldChg>
      <pc:sldChg chg="addSp delSp modSp add modTransition delAnim modAnim">
        <pc:chgData name="Quentin Pla" userId="c05e3c29-4ed2-408c-ad0f-133b7be5625d" providerId="ADAL" clId="{EC4FBF0E-2991-45B4-9500-199C00745A5C}" dt="2019-06-21T13:37:39.954" v="15849" actId="14100"/>
        <pc:sldMkLst>
          <pc:docMk/>
          <pc:sldMk cId="1219115809" sldId="280"/>
        </pc:sldMkLst>
        <pc:spChg chg="add">
          <ac:chgData name="Quentin Pla" userId="c05e3c29-4ed2-408c-ad0f-133b7be5625d" providerId="ADAL" clId="{EC4FBF0E-2991-45B4-9500-199C00745A5C}" dt="2019-06-17T16:49:26.361" v="3799"/>
          <ac:spMkLst>
            <pc:docMk/>
            <pc:sldMk cId="1219115809" sldId="280"/>
            <ac:spMk id="6" creationId="{D2DA36F6-A19C-42CE-9C8C-13353A32DAF8}"/>
          </ac:spMkLst>
        </pc:spChg>
        <pc:spChg chg="del">
          <ac:chgData name="Quentin Pla" userId="c05e3c29-4ed2-408c-ad0f-133b7be5625d" providerId="ADAL" clId="{EC4FBF0E-2991-45B4-9500-199C00745A5C}" dt="2019-06-18T08:24:42.976" v="6260" actId="478"/>
          <ac:spMkLst>
            <pc:docMk/>
            <pc:sldMk cId="1219115809" sldId="280"/>
            <ac:spMk id="7" creationId="{35BD4D62-765A-492B-A36D-7EA4033B1CF5}"/>
          </ac:spMkLst>
        </pc:spChg>
        <pc:spChg chg="mod">
          <ac:chgData name="Quentin Pla" userId="c05e3c29-4ed2-408c-ad0f-133b7be5625d" providerId="ADAL" clId="{EC4FBF0E-2991-45B4-9500-199C00745A5C}" dt="2019-06-17T16:47:53.577" v="3637" actId="20577"/>
          <ac:spMkLst>
            <pc:docMk/>
            <pc:sldMk cId="1219115809" sldId="280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0T07:51:25.683" v="9028" actId="478"/>
          <ac:spMkLst>
            <pc:docMk/>
            <pc:sldMk cId="1219115809" sldId="280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17T16:49:26.236" v="3798" actId="478"/>
          <ac:spMkLst>
            <pc:docMk/>
            <pc:sldMk cId="1219115809" sldId="280"/>
            <ac:spMk id="13" creationId="{939CD009-3952-4326-8794-C1BCC9FF8534}"/>
          </ac:spMkLst>
        </pc:spChg>
        <pc:spChg chg="add mod">
          <ac:chgData name="Quentin Pla" userId="c05e3c29-4ed2-408c-ad0f-133b7be5625d" providerId="ADAL" clId="{EC4FBF0E-2991-45B4-9500-199C00745A5C}" dt="2019-06-20T09:50:00.126" v="13310" actId="20577"/>
          <ac:spMkLst>
            <pc:docMk/>
            <pc:sldMk cId="1219115809" sldId="280"/>
            <ac:spMk id="19" creationId="{7326FA01-C84C-40B8-A844-629541AB0447}"/>
          </ac:spMkLst>
        </pc:spChg>
        <pc:spChg chg="add mod">
          <ac:chgData name="Quentin Pla" userId="c05e3c29-4ed2-408c-ad0f-133b7be5625d" providerId="ADAL" clId="{EC4FBF0E-2991-45B4-9500-199C00745A5C}" dt="2019-06-20T09:32:22.694" v="12520" actId="1037"/>
          <ac:spMkLst>
            <pc:docMk/>
            <pc:sldMk cId="1219115809" sldId="280"/>
            <ac:spMk id="20" creationId="{F019E961-0AA9-40FE-8A21-E80D1CA8D83A}"/>
          </ac:spMkLst>
        </pc:spChg>
        <pc:spChg chg="add mod">
          <ac:chgData name="Quentin Pla" userId="c05e3c29-4ed2-408c-ad0f-133b7be5625d" providerId="ADAL" clId="{EC4FBF0E-2991-45B4-9500-199C00745A5C}" dt="2019-06-20T09:49:49.506" v="13307" actId="1037"/>
          <ac:spMkLst>
            <pc:docMk/>
            <pc:sldMk cId="1219115809" sldId="280"/>
            <ac:spMk id="21" creationId="{EDF0E725-4C1C-48D6-8D34-E2EDB363BFCD}"/>
          </ac:spMkLst>
        </pc:spChg>
        <pc:spChg chg="mod">
          <ac:chgData name="Quentin Pla" userId="c05e3c29-4ed2-408c-ad0f-133b7be5625d" providerId="ADAL" clId="{EC4FBF0E-2991-45B4-9500-199C00745A5C}" dt="2019-06-17T16:37:56.411" v="3609" actId="20577"/>
          <ac:spMkLst>
            <pc:docMk/>
            <pc:sldMk cId="1219115809" sldId="280"/>
            <ac:spMk id="30" creationId="{745E2612-C0F9-4882-A0FC-500582D650C5}"/>
          </ac:spMkLst>
        </pc:spChg>
        <pc:cxnChg chg="add del mod">
          <ac:chgData name="Quentin Pla" userId="c05e3c29-4ed2-408c-ad0f-133b7be5625d" providerId="ADAL" clId="{EC4FBF0E-2991-45B4-9500-199C00745A5C}" dt="2019-06-21T13:17:58.254" v="15601" actId="478"/>
          <ac:cxnSpMkLst>
            <pc:docMk/>
            <pc:sldMk cId="1219115809" sldId="280"/>
            <ac:cxnSpMk id="22" creationId="{5BAA4EE3-9D45-4BDA-8352-93040E296E8D}"/>
          </ac:cxnSpMkLst>
        </pc:cxnChg>
        <pc:cxnChg chg="add mod">
          <ac:chgData name="Quentin Pla" userId="c05e3c29-4ed2-408c-ad0f-133b7be5625d" providerId="ADAL" clId="{EC4FBF0E-2991-45B4-9500-199C00745A5C}" dt="2019-06-21T13:37:39.954" v="15849" actId="14100"/>
          <ac:cxnSpMkLst>
            <pc:docMk/>
            <pc:sldMk cId="1219115809" sldId="280"/>
            <ac:cxnSpMk id="23" creationId="{687BEB66-FDF4-44FD-A64A-751AA8B44A87}"/>
          </ac:cxnSpMkLst>
        </pc:cxnChg>
      </pc:sldChg>
      <pc:sldChg chg="delSp modSp modAnim">
        <pc:chgData name="Quentin Pla" userId="c05e3c29-4ed2-408c-ad0f-133b7be5625d" providerId="ADAL" clId="{EC4FBF0E-2991-45B4-9500-199C00745A5C}" dt="2019-06-21T13:34:12.921" v="15807" actId="478"/>
        <pc:sldMkLst>
          <pc:docMk/>
          <pc:sldMk cId="3697494463" sldId="281"/>
        </pc:sldMkLst>
        <pc:spChg chg="del mod">
          <ac:chgData name="Quentin Pla" userId="c05e3c29-4ed2-408c-ad0f-133b7be5625d" providerId="ADAL" clId="{EC4FBF0E-2991-45B4-9500-199C00745A5C}" dt="2019-06-21T13:34:12.921" v="15807" actId="478"/>
          <ac:spMkLst>
            <pc:docMk/>
            <pc:sldMk cId="3697494463" sldId="281"/>
            <ac:spMk id="8" creationId="{30354062-AB16-4F7C-B6EE-3A79A41227C3}"/>
          </ac:spMkLst>
        </pc:spChg>
        <pc:spChg chg="del">
          <ac:chgData name="Quentin Pla" userId="c05e3c29-4ed2-408c-ad0f-133b7be5625d" providerId="ADAL" clId="{EC4FBF0E-2991-45B4-9500-199C00745A5C}" dt="2019-06-21T13:34:12.921" v="15807" actId="478"/>
          <ac:spMkLst>
            <pc:docMk/>
            <pc:sldMk cId="3697494463" sldId="281"/>
            <ac:spMk id="9" creationId="{B0ABF9B3-4F7F-4BED-8336-C123166491DA}"/>
          </ac:spMkLst>
        </pc:spChg>
        <pc:spChg chg="del mod">
          <ac:chgData name="Quentin Pla" userId="c05e3c29-4ed2-408c-ad0f-133b7be5625d" providerId="ADAL" clId="{EC4FBF0E-2991-45B4-9500-199C00745A5C}" dt="2019-06-20T07:50:54.782" v="9014" actId="478"/>
          <ac:spMkLst>
            <pc:docMk/>
            <pc:sldMk cId="3697494463" sldId="281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3:34:12.921" v="15807" actId="478"/>
          <ac:spMkLst>
            <pc:docMk/>
            <pc:sldMk cId="3697494463" sldId="281"/>
            <ac:spMk id="30" creationId="{745E2612-C0F9-4882-A0FC-500582D650C5}"/>
          </ac:spMkLst>
        </pc:spChg>
        <pc:spChg chg="del">
          <ac:chgData name="Quentin Pla" userId="c05e3c29-4ed2-408c-ad0f-133b7be5625d" providerId="ADAL" clId="{EC4FBF0E-2991-45B4-9500-199C00745A5C}" dt="2019-06-21T13:34:12.921" v="15807" actId="478"/>
          <ac:spMkLst>
            <pc:docMk/>
            <pc:sldMk cId="3697494463" sldId="281"/>
            <ac:spMk id="41" creationId="{408C9144-802B-45E8-86FA-ECBC4ED35FD0}"/>
          </ac:spMkLst>
        </pc:spChg>
        <pc:picChg chg="mod">
          <ac:chgData name="Quentin Pla" userId="c05e3c29-4ed2-408c-ad0f-133b7be5625d" providerId="ADAL" clId="{EC4FBF0E-2991-45B4-9500-199C00745A5C}" dt="2019-06-20T13:04:17.828" v="14310" actId="208"/>
          <ac:picMkLst>
            <pc:docMk/>
            <pc:sldMk cId="3697494463" sldId="281"/>
            <ac:picMk id="40" creationId="{B6A92B6A-908A-4750-8FC0-7A1C08330DA9}"/>
          </ac:picMkLst>
        </pc:picChg>
      </pc:sldChg>
      <pc:sldChg chg="addSp delSp modSp modTransition modAnim">
        <pc:chgData name="Quentin Pla" userId="c05e3c29-4ed2-408c-ad0f-133b7be5625d" providerId="ADAL" clId="{EC4FBF0E-2991-45B4-9500-199C00745A5C}" dt="2019-06-21T13:34:04.797" v="15806" actId="478"/>
        <pc:sldMkLst>
          <pc:docMk/>
          <pc:sldMk cId="3613018951" sldId="282"/>
        </pc:sldMkLst>
        <pc:spChg chg="del">
          <ac:chgData name="Quentin Pla" userId="c05e3c29-4ed2-408c-ad0f-133b7be5625d" providerId="ADAL" clId="{EC4FBF0E-2991-45B4-9500-199C00745A5C}" dt="2019-06-21T13:34:04.797" v="15806" actId="478"/>
          <ac:spMkLst>
            <pc:docMk/>
            <pc:sldMk cId="3613018951" sldId="282"/>
            <ac:spMk id="2" creationId="{2F08F216-1C95-48AD-9571-3F0BBA83450B}"/>
          </ac:spMkLst>
        </pc:spChg>
        <pc:spChg chg="del">
          <ac:chgData name="Quentin Pla" userId="c05e3c29-4ed2-408c-ad0f-133b7be5625d" providerId="ADAL" clId="{EC4FBF0E-2991-45B4-9500-199C00745A5C}" dt="2019-06-20T07:50:57.135" v="9015" actId="478"/>
          <ac:spMkLst>
            <pc:docMk/>
            <pc:sldMk cId="3613018951" sldId="282"/>
            <ac:spMk id="12" creationId="{2668EC38-7FBE-482D-AF99-275D79C8A36E}"/>
          </ac:spMkLst>
        </pc:spChg>
        <pc:cxnChg chg="add del">
          <ac:chgData name="Quentin Pla" userId="c05e3c29-4ed2-408c-ad0f-133b7be5625d" providerId="ADAL" clId="{EC4FBF0E-2991-45B4-9500-199C00745A5C}" dt="2019-06-21T13:20:37.114" v="15630" actId="478"/>
          <ac:cxnSpMkLst>
            <pc:docMk/>
            <pc:sldMk cId="3613018951" sldId="282"/>
            <ac:cxnSpMk id="7" creationId="{034CA7BD-D539-43E5-9960-5CCEFD75A0DC}"/>
          </ac:cxnSpMkLst>
        </pc:cxnChg>
        <pc:cxnChg chg="add del mod">
          <ac:chgData name="Quentin Pla" userId="c05e3c29-4ed2-408c-ad0f-133b7be5625d" providerId="ADAL" clId="{EC4FBF0E-2991-45B4-9500-199C00745A5C}" dt="2019-06-21T13:34:02.922" v="15804" actId="478"/>
          <ac:cxnSpMkLst>
            <pc:docMk/>
            <pc:sldMk cId="3613018951" sldId="282"/>
            <ac:cxnSpMk id="8" creationId="{9D06283B-B50C-4E13-A800-056BF72C6F56}"/>
          </ac:cxnSpMkLst>
        </pc:cxnChg>
        <pc:cxnChg chg="add">
          <ac:chgData name="Quentin Pla" userId="c05e3c29-4ed2-408c-ad0f-133b7be5625d" providerId="ADAL" clId="{EC4FBF0E-2991-45B4-9500-199C00745A5C}" dt="2019-06-21T13:34:03.188" v="15805"/>
          <ac:cxnSpMkLst>
            <pc:docMk/>
            <pc:sldMk cId="3613018951" sldId="282"/>
            <ac:cxnSpMk id="10" creationId="{7F60CDA8-2368-4A35-B82F-1B543C4EF94B}"/>
          </ac:cxnSpMkLst>
        </pc:cxnChg>
      </pc:sldChg>
      <pc:sldChg chg="addSp delSp modSp modTransition modAnim">
        <pc:chgData name="Quentin Pla" userId="c05e3c29-4ed2-408c-ad0f-133b7be5625d" providerId="ADAL" clId="{EC4FBF0E-2991-45B4-9500-199C00745A5C}" dt="2019-06-21T13:33:56.033" v="15803" actId="478"/>
        <pc:sldMkLst>
          <pc:docMk/>
          <pc:sldMk cId="2518842129" sldId="283"/>
        </pc:sldMkLst>
        <pc:spChg chg="del">
          <ac:chgData name="Quentin Pla" userId="c05e3c29-4ed2-408c-ad0f-133b7be5625d" providerId="ADAL" clId="{EC4FBF0E-2991-45B4-9500-199C00745A5C}" dt="2019-06-21T13:33:56.033" v="15803" actId="478"/>
          <ac:spMkLst>
            <pc:docMk/>
            <pc:sldMk cId="2518842129" sldId="283"/>
            <ac:spMk id="2" creationId="{2F08F216-1C95-48AD-9571-3F0BBA83450B}"/>
          </ac:spMkLst>
        </pc:spChg>
        <pc:spChg chg="del">
          <ac:chgData name="Quentin Pla" userId="c05e3c29-4ed2-408c-ad0f-133b7be5625d" providerId="ADAL" clId="{EC4FBF0E-2991-45B4-9500-199C00745A5C}" dt="2019-06-20T07:50:51.750" v="9012" actId="478"/>
          <ac:spMkLst>
            <pc:docMk/>
            <pc:sldMk cId="2518842129" sldId="283"/>
            <ac:spMk id="12" creationId="{2668EC38-7FBE-482D-AF99-275D79C8A36E}"/>
          </ac:spMkLst>
        </pc:spChg>
        <pc:cxnChg chg="add del mod">
          <ac:chgData name="Quentin Pla" userId="c05e3c29-4ed2-408c-ad0f-133b7be5625d" providerId="ADAL" clId="{EC4FBF0E-2991-45B4-9500-199C00745A5C}" dt="2019-06-21T13:20:57.048" v="15638" actId="478"/>
          <ac:cxnSpMkLst>
            <pc:docMk/>
            <pc:sldMk cId="2518842129" sldId="283"/>
            <ac:cxnSpMk id="7" creationId="{D9B6B8F7-5E3E-4072-B476-CBE0A20FC54B}"/>
          </ac:cxnSpMkLst>
        </pc:cxnChg>
        <pc:cxnChg chg="add mod">
          <ac:chgData name="Quentin Pla" userId="c05e3c29-4ed2-408c-ad0f-133b7be5625d" providerId="ADAL" clId="{EC4FBF0E-2991-45B4-9500-199C00745A5C}" dt="2019-06-21T13:33:53.908" v="15802" actId="14100"/>
          <ac:cxnSpMkLst>
            <pc:docMk/>
            <pc:sldMk cId="2518842129" sldId="283"/>
            <ac:cxnSpMk id="8" creationId="{8DAFFFA3-8FA6-4F0C-BA3F-8C714A410612}"/>
          </ac:cxnSpMkLst>
        </pc:cxnChg>
      </pc:sldChg>
      <pc:sldChg chg="addSp delSp modSp modTransition modAnim">
        <pc:chgData name="Quentin Pla" userId="c05e3c29-4ed2-408c-ad0f-133b7be5625d" providerId="ADAL" clId="{EC4FBF0E-2991-45B4-9500-199C00745A5C}" dt="2019-06-21T13:34:34.702" v="15814" actId="14100"/>
        <pc:sldMkLst>
          <pc:docMk/>
          <pc:sldMk cId="924798411" sldId="285"/>
        </pc:sldMkLst>
        <pc:spChg chg="del">
          <ac:chgData name="Quentin Pla" userId="c05e3c29-4ed2-408c-ad0f-133b7be5625d" providerId="ADAL" clId="{EC4FBF0E-2991-45B4-9500-199C00745A5C}" dt="2019-06-20T07:51:04.537" v="9018" actId="478"/>
          <ac:spMkLst>
            <pc:docMk/>
            <pc:sldMk cId="924798411" sldId="285"/>
            <ac:spMk id="12" creationId="{2668EC38-7FBE-482D-AF99-275D79C8A36E}"/>
          </ac:spMkLst>
        </pc:spChg>
        <pc:cxnChg chg="add del mod">
          <ac:chgData name="Quentin Pla" userId="c05e3c29-4ed2-408c-ad0f-133b7be5625d" providerId="ADAL" clId="{EC4FBF0E-2991-45B4-9500-199C00745A5C}" dt="2019-06-21T13:20:21.506" v="15628" actId="478"/>
          <ac:cxnSpMkLst>
            <pc:docMk/>
            <pc:sldMk cId="924798411" sldId="285"/>
            <ac:cxnSpMk id="8" creationId="{E7367E9D-96CC-4C97-9991-8920FEFEEE92}"/>
          </ac:cxnSpMkLst>
        </pc:cxnChg>
        <pc:cxnChg chg="add mod">
          <ac:chgData name="Quentin Pla" userId="c05e3c29-4ed2-408c-ad0f-133b7be5625d" providerId="ADAL" clId="{EC4FBF0E-2991-45B4-9500-199C00745A5C}" dt="2019-06-21T13:34:34.702" v="15814" actId="14100"/>
          <ac:cxnSpMkLst>
            <pc:docMk/>
            <pc:sldMk cId="924798411" sldId="285"/>
            <ac:cxnSpMk id="10" creationId="{9FAD1EF5-C269-4E59-9448-92631DB2D520}"/>
          </ac:cxnSpMkLst>
        </pc:cxnChg>
      </pc:sldChg>
      <pc:sldChg chg="delSp modSp modTransition modAnim">
        <pc:chgData name="Quentin Pla" userId="c05e3c29-4ed2-408c-ad0f-133b7be5625d" providerId="ADAL" clId="{EC4FBF0E-2991-45B4-9500-199C00745A5C}" dt="2019-06-21T13:34:41.435" v="15815" actId="478"/>
        <pc:sldMkLst>
          <pc:docMk/>
          <pc:sldMk cId="1197383500" sldId="286"/>
        </pc:sldMkLst>
        <pc:spChg chg="del">
          <ac:chgData name="Quentin Pla" userId="c05e3c29-4ed2-408c-ad0f-133b7be5625d" providerId="ADAL" clId="{EC4FBF0E-2991-45B4-9500-199C00745A5C}" dt="2019-06-21T13:34:41.435" v="15815" actId="478"/>
          <ac:spMkLst>
            <pc:docMk/>
            <pc:sldMk cId="1197383500" sldId="286"/>
            <ac:spMk id="6" creationId="{E6AA5694-B7C0-48D9-BB39-F4C773C94381}"/>
          </ac:spMkLst>
        </pc:spChg>
        <pc:spChg chg="del mod">
          <ac:chgData name="Quentin Pla" userId="c05e3c29-4ed2-408c-ad0f-133b7be5625d" providerId="ADAL" clId="{EC4FBF0E-2991-45B4-9500-199C00745A5C}" dt="2019-06-21T13:34:41.435" v="15815" actId="478"/>
          <ac:spMkLst>
            <pc:docMk/>
            <pc:sldMk cId="1197383500" sldId="286"/>
            <ac:spMk id="8" creationId="{ED4DB686-7EAE-4FAF-A626-FD71888B6A58}"/>
          </ac:spMkLst>
        </pc:spChg>
        <pc:spChg chg="del">
          <ac:chgData name="Quentin Pla" userId="c05e3c29-4ed2-408c-ad0f-133b7be5625d" providerId="ADAL" clId="{EC4FBF0E-2991-45B4-9500-199C00745A5C}" dt="2019-06-21T13:34:41.435" v="15815" actId="478"/>
          <ac:spMkLst>
            <pc:docMk/>
            <pc:sldMk cId="1197383500" sldId="286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0T07:51:06.605" v="9019" actId="478"/>
          <ac:spMkLst>
            <pc:docMk/>
            <pc:sldMk cId="1197383500" sldId="286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3:34:41.435" v="15815" actId="478"/>
          <ac:spMkLst>
            <pc:docMk/>
            <pc:sldMk cId="1197383500" sldId="286"/>
            <ac:spMk id="27" creationId="{5E61D984-0186-4464-A2F6-5AF8A8BFEBD2}"/>
          </ac:spMkLst>
        </pc:spChg>
        <pc:spChg chg="del">
          <ac:chgData name="Quentin Pla" userId="c05e3c29-4ed2-408c-ad0f-133b7be5625d" providerId="ADAL" clId="{EC4FBF0E-2991-45B4-9500-199C00745A5C}" dt="2019-06-21T13:34:41.435" v="15815" actId="478"/>
          <ac:spMkLst>
            <pc:docMk/>
            <pc:sldMk cId="1197383500" sldId="286"/>
            <ac:spMk id="30" creationId="{745E2612-C0F9-4882-A0FC-500582D650C5}"/>
          </ac:spMkLst>
        </pc:spChg>
        <pc:picChg chg="mod">
          <ac:chgData name="Quentin Pla" userId="c05e3c29-4ed2-408c-ad0f-133b7be5625d" providerId="ADAL" clId="{EC4FBF0E-2991-45B4-9500-199C00745A5C}" dt="2019-06-20T09:05:31.934" v="11675" actId="2085"/>
          <ac:picMkLst>
            <pc:docMk/>
            <pc:sldMk cId="1197383500" sldId="286"/>
            <ac:picMk id="26" creationId="{E6BD819F-A89D-4B89-B6FE-C5FF610490F5}"/>
          </ac:picMkLst>
        </pc:picChg>
      </pc:sldChg>
      <pc:sldChg chg="addSp delSp modSp modTransition modAnim">
        <pc:chgData name="Quentin Pla" userId="c05e3c29-4ed2-408c-ad0f-133b7be5625d" providerId="ADAL" clId="{EC4FBF0E-2991-45B4-9500-199C00745A5C}" dt="2019-06-21T13:36:22.664" v="15833" actId="478"/>
        <pc:sldMkLst>
          <pc:docMk/>
          <pc:sldMk cId="248976038" sldId="287"/>
        </pc:sldMkLst>
        <pc:spChg chg="del">
          <ac:chgData name="Quentin Pla" userId="c05e3c29-4ed2-408c-ad0f-133b7be5625d" providerId="ADAL" clId="{EC4FBF0E-2991-45B4-9500-199C00745A5C}" dt="2019-06-20T07:51:08.925" v="9020" actId="478"/>
          <ac:spMkLst>
            <pc:docMk/>
            <pc:sldMk cId="248976038" sldId="287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3:36:22.664" v="15833" actId="478"/>
          <ac:spMkLst>
            <pc:docMk/>
            <pc:sldMk cId="248976038" sldId="287"/>
            <ac:spMk id="28" creationId="{9D91F37B-E428-4CD6-81E8-FF8F97AD474B}"/>
          </ac:spMkLst>
        </pc:spChg>
        <pc:picChg chg="add del mod">
          <ac:chgData name="Quentin Pla" userId="c05e3c29-4ed2-408c-ad0f-133b7be5625d" providerId="ADAL" clId="{EC4FBF0E-2991-45B4-9500-199C00745A5C}" dt="2019-06-20T08:12:52.818" v="9871" actId="478"/>
          <ac:picMkLst>
            <pc:docMk/>
            <pc:sldMk cId="248976038" sldId="287"/>
            <ac:picMk id="3" creationId="{57C783CE-C928-4456-972A-C84D8F128B68}"/>
          </ac:picMkLst>
        </pc:picChg>
        <pc:cxnChg chg="add del">
          <ac:chgData name="Quentin Pla" userId="c05e3c29-4ed2-408c-ad0f-133b7be5625d" providerId="ADAL" clId="{EC4FBF0E-2991-45B4-9500-199C00745A5C}" dt="2019-06-21T13:20:02.838" v="15618" actId="478"/>
          <ac:cxnSpMkLst>
            <pc:docMk/>
            <pc:sldMk cId="248976038" sldId="287"/>
            <ac:cxnSpMk id="8" creationId="{05D07E88-FB2F-4690-873F-0B256AABDD6D}"/>
          </ac:cxnSpMkLst>
        </pc:cxnChg>
        <pc:cxnChg chg="add del mod">
          <ac:chgData name="Quentin Pla" userId="c05e3c29-4ed2-408c-ad0f-133b7be5625d" providerId="ADAL" clId="{EC4FBF0E-2991-45B4-9500-199C00745A5C}" dt="2019-06-21T13:34:49.266" v="15816" actId="478"/>
          <ac:cxnSpMkLst>
            <pc:docMk/>
            <pc:sldMk cId="248976038" sldId="287"/>
            <ac:cxnSpMk id="10" creationId="{1AAC2BA6-7102-435C-819A-F9A59BC3010A}"/>
          </ac:cxnSpMkLst>
        </pc:cxnChg>
        <pc:cxnChg chg="add del mod">
          <ac:chgData name="Quentin Pla" userId="c05e3c29-4ed2-408c-ad0f-133b7be5625d" providerId="ADAL" clId="{EC4FBF0E-2991-45B4-9500-199C00745A5C}" dt="2019-06-21T13:36:00.588" v="15826" actId="478"/>
          <ac:cxnSpMkLst>
            <pc:docMk/>
            <pc:sldMk cId="248976038" sldId="287"/>
            <ac:cxnSpMk id="11" creationId="{40727343-FEF2-4AA4-AF77-D2A187B896DC}"/>
          </ac:cxnSpMkLst>
        </pc:cxnChg>
        <pc:cxnChg chg="add">
          <ac:chgData name="Quentin Pla" userId="c05e3c29-4ed2-408c-ad0f-133b7be5625d" providerId="ADAL" clId="{EC4FBF0E-2991-45B4-9500-199C00745A5C}" dt="2019-06-21T13:36:00.744" v="15827"/>
          <ac:cxnSpMkLst>
            <pc:docMk/>
            <pc:sldMk cId="248976038" sldId="287"/>
            <ac:cxnSpMk id="12" creationId="{8EF3D4D1-376A-4667-867A-EC659D66E260}"/>
          </ac:cxnSpMkLst>
        </pc:cxnChg>
      </pc:sldChg>
      <pc:sldChg chg="addSp delSp modSp modTransition modAnim">
        <pc:chgData name="Quentin Pla" userId="c05e3c29-4ed2-408c-ad0f-133b7be5625d" providerId="ADAL" clId="{EC4FBF0E-2991-45B4-9500-199C00745A5C}" dt="2019-06-21T13:36:20.711" v="15832" actId="478"/>
        <pc:sldMkLst>
          <pc:docMk/>
          <pc:sldMk cId="2412414511" sldId="288"/>
        </pc:sldMkLst>
        <pc:spChg chg="del">
          <ac:chgData name="Quentin Pla" userId="c05e3c29-4ed2-408c-ad0f-133b7be5625d" providerId="ADAL" clId="{EC4FBF0E-2991-45B4-9500-199C00745A5C}" dt="2019-06-20T07:51:11.023" v="9021" actId="478"/>
          <ac:spMkLst>
            <pc:docMk/>
            <pc:sldMk cId="2412414511" sldId="288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3:36:20.711" v="15832" actId="478"/>
          <ac:spMkLst>
            <pc:docMk/>
            <pc:sldMk cId="2412414511" sldId="288"/>
            <ac:spMk id="28" creationId="{9D91F37B-E428-4CD6-81E8-FF8F97AD474B}"/>
          </ac:spMkLst>
        </pc:spChg>
        <pc:cxnChg chg="add del mod">
          <ac:chgData name="Quentin Pla" userId="c05e3c29-4ed2-408c-ad0f-133b7be5625d" providerId="ADAL" clId="{EC4FBF0E-2991-45B4-9500-199C00745A5C}" dt="2019-06-21T13:19:47.716" v="15616" actId="478"/>
          <ac:cxnSpMkLst>
            <pc:docMk/>
            <pc:sldMk cId="2412414511" sldId="288"/>
            <ac:cxnSpMk id="8" creationId="{16FBAF39-91E2-404E-946D-C133DBC81518}"/>
          </ac:cxnSpMkLst>
        </pc:cxnChg>
        <pc:cxnChg chg="add del">
          <ac:chgData name="Quentin Pla" userId="c05e3c29-4ed2-408c-ad0f-133b7be5625d" providerId="ADAL" clId="{EC4FBF0E-2991-45B4-9500-199C00745A5C}" dt="2019-06-21T13:35:54.276" v="15824" actId="478"/>
          <ac:cxnSpMkLst>
            <pc:docMk/>
            <pc:sldMk cId="2412414511" sldId="288"/>
            <ac:cxnSpMk id="10" creationId="{BEB62509-B3B0-435E-B83E-55B20CDC52CD}"/>
          </ac:cxnSpMkLst>
        </pc:cxnChg>
        <pc:cxnChg chg="add">
          <ac:chgData name="Quentin Pla" userId="c05e3c29-4ed2-408c-ad0f-133b7be5625d" providerId="ADAL" clId="{EC4FBF0E-2991-45B4-9500-199C00745A5C}" dt="2019-06-21T13:35:54.620" v="15825"/>
          <ac:cxnSpMkLst>
            <pc:docMk/>
            <pc:sldMk cId="2412414511" sldId="288"/>
            <ac:cxnSpMk id="12" creationId="{0AD5E0E1-A596-42DB-A143-620ED8D5BF49}"/>
          </ac:cxnSpMkLst>
        </pc:cxnChg>
      </pc:sldChg>
      <pc:sldChg chg="delSp modSp modTransition modAnim">
        <pc:chgData name="Quentin Pla" userId="c05e3c29-4ed2-408c-ad0f-133b7be5625d" providerId="ADAL" clId="{EC4FBF0E-2991-45B4-9500-199C00745A5C}" dt="2019-06-21T13:36:11.837" v="15831" actId="478"/>
        <pc:sldMkLst>
          <pc:docMk/>
          <pc:sldMk cId="2239469791" sldId="289"/>
        </pc:sldMkLst>
        <pc:spChg chg="del">
          <ac:chgData name="Quentin Pla" userId="c05e3c29-4ed2-408c-ad0f-133b7be5625d" providerId="ADAL" clId="{EC4FBF0E-2991-45B4-9500-199C00745A5C}" dt="2019-06-21T13:36:11.837" v="15831" actId="478"/>
          <ac:spMkLst>
            <pc:docMk/>
            <pc:sldMk cId="2239469791" sldId="289"/>
            <ac:spMk id="6" creationId="{E6AA5694-B7C0-48D9-BB39-F4C773C94381}"/>
          </ac:spMkLst>
        </pc:spChg>
        <pc:spChg chg="del">
          <ac:chgData name="Quentin Pla" userId="c05e3c29-4ed2-408c-ad0f-133b7be5625d" providerId="ADAL" clId="{EC4FBF0E-2991-45B4-9500-199C00745A5C}" dt="2019-06-21T13:36:11.837" v="15831" actId="478"/>
          <ac:spMkLst>
            <pc:docMk/>
            <pc:sldMk cId="2239469791" sldId="289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0T07:51:13.517" v="9022" actId="478"/>
          <ac:spMkLst>
            <pc:docMk/>
            <pc:sldMk cId="2239469791" sldId="289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3:36:11.837" v="15831" actId="478"/>
          <ac:spMkLst>
            <pc:docMk/>
            <pc:sldMk cId="2239469791" sldId="289"/>
            <ac:spMk id="27" creationId="{5E61D984-0186-4464-A2F6-5AF8A8BFEBD2}"/>
          </ac:spMkLst>
        </pc:spChg>
        <pc:spChg chg="del mod">
          <ac:chgData name="Quentin Pla" userId="c05e3c29-4ed2-408c-ad0f-133b7be5625d" providerId="ADAL" clId="{EC4FBF0E-2991-45B4-9500-199C00745A5C}" dt="2019-06-21T13:36:11.837" v="15831" actId="478"/>
          <ac:spMkLst>
            <pc:docMk/>
            <pc:sldMk cId="2239469791" sldId="289"/>
            <ac:spMk id="28" creationId="{9D91F37B-E428-4CD6-81E8-FF8F97AD474B}"/>
          </ac:spMkLst>
        </pc:spChg>
        <pc:spChg chg="del">
          <ac:chgData name="Quentin Pla" userId="c05e3c29-4ed2-408c-ad0f-133b7be5625d" providerId="ADAL" clId="{EC4FBF0E-2991-45B4-9500-199C00745A5C}" dt="2019-06-21T13:36:11.837" v="15831" actId="478"/>
          <ac:spMkLst>
            <pc:docMk/>
            <pc:sldMk cId="2239469791" sldId="289"/>
            <ac:spMk id="30" creationId="{745E2612-C0F9-4882-A0FC-500582D650C5}"/>
          </ac:spMkLst>
        </pc:spChg>
        <pc:picChg chg="mod">
          <ac:chgData name="Quentin Pla" userId="c05e3c29-4ed2-408c-ad0f-133b7be5625d" providerId="ADAL" clId="{EC4FBF0E-2991-45B4-9500-199C00745A5C}" dt="2019-06-20T09:06:01.373" v="11677" actId="2085"/>
          <ac:picMkLst>
            <pc:docMk/>
            <pc:sldMk cId="2239469791" sldId="289"/>
            <ac:picMk id="11" creationId="{EFE2E6E2-B1FE-42A7-9E79-D727C15E42EC}"/>
          </ac:picMkLst>
        </pc:picChg>
      </pc:sldChg>
      <pc:sldChg chg="addSp delSp modSp modTransition modAnim">
        <pc:chgData name="Quentin Pla" userId="c05e3c29-4ed2-408c-ad0f-133b7be5625d" providerId="ADAL" clId="{EC4FBF0E-2991-45B4-9500-199C00745A5C}" dt="2019-06-21T13:36:06.509" v="15830" actId="478"/>
        <pc:sldMkLst>
          <pc:docMk/>
          <pc:sldMk cId="2229798617" sldId="290"/>
        </pc:sldMkLst>
        <pc:spChg chg="del">
          <ac:chgData name="Quentin Pla" userId="c05e3c29-4ed2-408c-ad0f-133b7be5625d" providerId="ADAL" clId="{EC4FBF0E-2991-45B4-9500-199C00745A5C}" dt="2019-06-20T07:51:15.468" v="9023" actId="478"/>
          <ac:spMkLst>
            <pc:docMk/>
            <pc:sldMk cId="2229798617" sldId="290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3:36:06.509" v="15830" actId="478"/>
          <ac:spMkLst>
            <pc:docMk/>
            <pc:sldMk cId="2229798617" sldId="290"/>
            <ac:spMk id="28" creationId="{9D91F37B-E428-4CD6-81E8-FF8F97AD474B}"/>
          </ac:spMkLst>
        </pc:spChg>
        <pc:cxnChg chg="add del">
          <ac:chgData name="Quentin Pla" userId="c05e3c29-4ed2-408c-ad0f-133b7be5625d" providerId="ADAL" clId="{EC4FBF0E-2991-45B4-9500-199C00745A5C}" dt="2019-06-21T13:19:37.046" v="15613" actId="478"/>
          <ac:cxnSpMkLst>
            <pc:docMk/>
            <pc:sldMk cId="2229798617" sldId="290"/>
            <ac:cxnSpMk id="8" creationId="{338E4DD7-E72E-497A-965C-60ED5AE3492C}"/>
          </ac:cxnSpMkLst>
        </pc:cxnChg>
        <pc:cxnChg chg="add del mod">
          <ac:chgData name="Quentin Pla" userId="c05e3c29-4ed2-408c-ad0f-133b7be5625d" providerId="ADAL" clId="{EC4FBF0E-2991-45B4-9500-199C00745A5C}" dt="2019-06-21T13:36:04.978" v="15828" actId="478"/>
          <ac:cxnSpMkLst>
            <pc:docMk/>
            <pc:sldMk cId="2229798617" sldId="290"/>
            <ac:cxnSpMk id="10" creationId="{C0CC0973-2A49-4C76-A31E-2176CF91523C}"/>
          </ac:cxnSpMkLst>
        </pc:cxnChg>
        <pc:cxnChg chg="add">
          <ac:chgData name="Quentin Pla" userId="c05e3c29-4ed2-408c-ad0f-133b7be5625d" providerId="ADAL" clId="{EC4FBF0E-2991-45B4-9500-199C00745A5C}" dt="2019-06-21T13:36:05.134" v="15829"/>
          <ac:cxnSpMkLst>
            <pc:docMk/>
            <pc:sldMk cId="2229798617" sldId="290"/>
            <ac:cxnSpMk id="12" creationId="{40FDCCE5-DBC5-4578-8EB9-F54A50E2B95E}"/>
          </ac:cxnSpMkLst>
        </pc:cxnChg>
      </pc:sldChg>
      <pc:sldChg chg="addSp delSp modSp modTransition modAnim">
        <pc:chgData name="Quentin Pla" userId="c05e3c29-4ed2-408c-ad0f-133b7be5625d" providerId="ADAL" clId="{EC4FBF0E-2991-45B4-9500-199C00745A5C}" dt="2019-06-21T13:36:50.833" v="15841" actId="14100"/>
        <pc:sldMkLst>
          <pc:docMk/>
          <pc:sldMk cId="656129930" sldId="292"/>
        </pc:sldMkLst>
        <pc:spChg chg="del">
          <ac:chgData name="Quentin Pla" userId="c05e3c29-4ed2-408c-ad0f-133b7be5625d" providerId="ADAL" clId="{EC4FBF0E-2991-45B4-9500-199C00745A5C}" dt="2019-06-20T07:51:17.316" v="9024" actId="478"/>
          <ac:spMkLst>
            <pc:docMk/>
            <pc:sldMk cId="656129930" sldId="292"/>
            <ac:spMk id="12" creationId="{2668EC38-7FBE-482D-AF99-275D79C8A36E}"/>
          </ac:spMkLst>
        </pc:spChg>
        <pc:picChg chg="ord">
          <ac:chgData name="Quentin Pla" userId="c05e3c29-4ed2-408c-ad0f-133b7be5625d" providerId="ADAL" clId="{EC4FBF0E-2991-45B4-9500-199C00745A5C}" dt="2019-06-20T09:06:35.795" v="11683" actId="166"/>
          <ac:picMkLst>
            <pc:docMk/>
            <pc:sldMk cId="656129930" sldId="292"/>
            <ac:picMk id="10" creationId="{520DFCBD-DE5A-4F07-ACD5-7F8D94223DEB}"/>
          </ac:picMkLst>
        </pc:picChg>
        <pc:cxnChg chg="add del mod">
          <ac:chgData name="Quentin Pla" userId="c05e3c29-4ed2-408c-ad0f-133b7be5625d" providerId="ADAL" clId="{EC4FBF0E-2991-45B4-9500-199C00745A5C}" dt="2019-06-21T13:18:46.288" v="15608" actId="478"/>
          <ac:cxnSpMkLst>
            <pc:docMk/>
            <pc:sldMk cId="656129930" sldId="292"/>
            <ac:cxnSpMk id="11" creationId="{9195A828-BBA7-4864-AB0B-D4A6CD92C4C3}"/>
          </ac:cxnSpMkLst>
        </pc:cxnChg>
        <pc:cxnChg chg="add del">
          <ac:chgData name="Quentin Pla" userId="c05e3c29-4ed2-408c-ad0f-133b7be5625d" providerId="ADAL" clId="{EC4FBF0E-2991-45B4-9500-199C00745A5C}" dt="2019-06-21T13:19:23.517" v="15611" actId="478"/>
          <ac:cxnSpMkLst>
            <pc:docMk/>
            <pc:sldMk cId="656129930" sldId="292"/>
            <ac:cxnSpMk id="12" creationId="{60CADAD1-3926-44DA-ABF9-DDAF7CF2D08A}"/>
          </ac:cxnSpMkLst>
        </pc:cxnChg>
        <pc:cxnChg chg="add mod">
          <ac:chgData name="Quentin Pla" userId="c05e3c29-4ed2-408c-ad0f-133b7be5625d" providerId="ADAL" clId="{EC4FBF0E-2991-45B4-9500-199C00745A5C}" dt="2019-06-21T13:36:50.833" v="15841" actId="14100"/>
          <ac:cxnSpMkLst>
            <pc:docMk/>
            <pc:sldMk cId="656129930" sldId="292"/>
            <ac:cxnSpMk id="14" creationId="{75A7DA27-641B-494B-8A6B-AE0D203A2454}"/>
          </ac:cxnSpMkLst>
        </pc:cxnChg>
      </pc:sldChg>
      <pc:sldChg chg="delSp modSp modTransition modAnim">
        <pc:chgData name="Quentin Pla" userId="c05e3c29-4ed2-408c-ad0f-133b7be5625d" providerId="ADAL" clId="{EC4FBF0E-2991-45B4-9500-199C00745A5C}" dt="2019-06-21T13:18:25.104" v="15607" actId="478"/>
        <pc:sldMkLst>
          <pc:docMk/>
          <pc:sldMk cId="356419180" sldId="293"/>
        </pc:sldMkLst>
        <pc:spChg chg="del">
          <ac:chgData name="Quentin Pla" userId="c05e3c29-4ed2-408c-ad0f-133b7be5625d" providerId="ADAL" clId="{EC4FBF0E-2991-45B4-9500-199C00745A5C}" dt="2019-06-21T13:18:25.104" v="15607" actId="478"/>
          <ac:spMkLst>
            <pc:docMk/>
            <pc:sldMk cId="356419180" sldId="293"/>
            <ac:spMk id="6" creationId="{E6AA5694-B7C0-48D9-BB39-F4C773C94381}"/>
          </ac:spMkLst>
        </pc:spChg>
        <pc:spChg chg="del">
          <ac:chgData name="Quentin Pla" userId="c05e3c29-4ed2-408c-ad0f-133b7be5625d" providerId="ADAL" clId="{EC4FBF0E-2991-45B4-9500-199C00745A5C}" dt="2019-06-21T13:18:25.104" v="15607" actId="478"/>
          <ac:spMkLst>
            <pc:docMk/>
            <pc:sldMk cId="356419180" sldId="293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0T07:51:19.731" v="9025" actId="478"/>
          <ac:spMkLst>
            <pc:docMk/>
            <pc:sldMk cId="356419180" sldId="293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3:18:25.104" v="15607" actId="478"/>
          <ac:spMkLst>
            <pc:docMk/>
            <pc:sldMk cId="356419180" sldId="293"/>
            <ac:spMk id="27" creationId="{5E61D984-0186-4464-A2F6-5AF8A8BFEBD2}"/>
          </ac:spMkLst>
        </pc:spChg>
        <pc:spChg chg="del mod">
          <ac:chgData name="Quentin Pla" userId="c05e3c29-4ed2-408c-ad0f-133b7be5625d" providerId="ADAL" clId="{EC4FBF0E-2991-45B4-9500-199C00745A5C}" dt="2019-06-21T13:18:25.104" v="15607" actId="478"/>
          <ac:spMkLst>
            <pc:docMk/>
            <pc:sldMk cId="356419180" sldId="293"/>
            <ac:spMk id="28" creationId="{9D91F37B-E428-4CD6-81E8-FF8F97AD474B}"/>
          </ac:spMkLst>
        </pc:spChg>
        <pc:spChg chg="del">
          <ac:chgData name="Quentin Pla" userId="c05e3c29-4ed2-408c-ad0f-133b7be5625d" providerId="ADAL" clId="{EC4FBF0E-2991-45B4-9500-199C00745A5C}" dt="2019-06-21T13:18:25.104" v="15607" actId="478"/>
          <ac:spMkLst>
            <pc:docMk/>
            <pc:sldMk cId="356419180" sldId="293"/>
            <ac:spMk id="30" creationId="{745E2612-C0F9-4882-A0FC-500582D650C5}"/>
          </ac:spMkLst>
        </pc:spChg>
        <pc:picChg chg="mod ord">
          <ac:chgData name="Quentin Pla" userId="c05e3c29-4ed2-408c-ad0f-133b7be5625d" providerId="ADAL" clId="{EC4FBF0E-2991-45B4-9500-199C00745A5C}" dt="2019-06-20T09:06:39.261" v="11684" actId="166"/>
          <ac:picMkLst>
            <pc:docMk/>
            <pc:sldMk cId="356419180" sldId="293"/>
            <ac:picMk id="10" creationId="{520DFCBD-DE5A-4F07-ACD5-7F8D94223DEB}"/>
          </ac:picMkLst>
        </pc:picChg>
        <pc:picChg chg="mod">
          <ac:chgData name="Quentin Pla" userId="c05e3c29-4ed2-408c-ad0f-133b7be5625d" providerId="ADAL" clId="{EC4FBF0E-2991-45B4-9500-199C00745A5C}" dt="2019-06-20T09:06:13.276" v="11680" actId="2085"/>
          <ac:picMkLst>
            <pc:docMk/>
            <pc:sldMk cId="356419180" sldId="293"/>
            <ac:picMk id="13" creationId="{277ACD9A-0808-4A1F-8AE8-20BD8A8AF1F3}"/>
          </ac:picMkLst>
        </pc:picChg>
      </pc:sldChg>
      <pc:sldChg chg="addSp delSp modSp modTransition modAnim">
        <pc:chgData name="Quentin Pla" userId="c05e3c29-4ed2-408c-ad0f-133b7be5625d" providerId="ADAL" clId="{EC4FBF0E-2991-45B4-9500-199C00745A5C}" dt="2019-06-21T13:36:57.192" v="15843"/>
        <pc:sldMkLst>
          <pc:docMk/>
          <pc:sldMk cId="2530212351" sldId="294"/>
        </pc:sldMkLst>
        <pc:spChg chg="del">
          <ac:chgData name="Quentin Pla" userId="c05e3c29-4ed2-408c-ad0f-133b7be5625d" providerId="ADAL" clId="{EC4FBF0E-2991-45B4-9500-199C00745A5C}" dt="2019-06-20T07:51:21.263" v="9026" actId="478"/>
          <ac:spMkLst>
            <pc:docMk/>
            <pc:sldMk cId="2530212351" sldId="294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3:18:15.230" v="15606" actId="478"/>
          <ac:spMkLst>
            <pc:docMk/>
            <pc:sldMk cId="2530212351" sldId="294"/>
            <ac:spMk id="28" creationId="{9D91F37B-E428-4CD6-81E8-FF8F97AD474B}"/>
          </ac:spMkLst>
        </pc:spChg>
        <pc:grpChg chg="add mod">
          <ac:chgData name="Quentin Pla" userId="c05e3c29-4ed2-408c-ad0f-133b7be5625d" providerId="ADAL" clId="{EC4FBF0E-2991-45B4-9500-199C00745A5C}" dt="2019-06-20T08:08:44.996" v="9860" actId="1037"/>
          <ac:grpSpMkLst>
            <pc:docMk/>
            <pc:sldMk cId="2530212351" sldId="294"/>
            <ac:grpSpMk id="11" creationId="{75311B97-0AC8-4A47-9D0F-805435FA5856}"/>
          </ac:grpSpMkLst>
        </pc:grpChg>
        <pc:grpChg chg="add mod">
          <ac:chgData name="Quentin Pla" userId="c05e3c29-4ed2-408c-ad0f-133b7be5625d" providerId="ADAL" clId="{EC4FBF0E-2991-45B4-9500-199C00745A5C}" dt="2019-06-20T08:08:35.334" v="9793" actId="1038"/>
          <ac:grpSpMkLst>
            <pc:docMk/>
            <pc:sldMk cId="2530212351" sldId="294"/>
            <ac:grpSpMk id="16" creationId="{105C280E-A9B9-4B4B-A68B-BB1E800D0BA5}"/>
          </ac:grpSpMkLst>
        </pc:grpChg>
        <pc:grpChg chg="add mod">
          <ac:chgData name="Quentin Pla" userId="c05e3c29-4ed2-408c-ad0f-133b7be5625d" providerId="ADAL" clId="{EC4FBF0E-2991-45B4-9500-199C00745A5C}" dt="2019-06-20T08:08:27.082" v="9752" actId="1038"/>
          <ac:grpSpMkLst>
            <pc:docMk/>
            <pc:sldMk cId="2530212351" sldId="294"/>
            <ac:grpSpMk id="19" creationId="{6DFD4D83-E421-4C51-9369-A55EEFF03F18}"/>
          </ac:grpSpMkLst>
        </pc:grpChg>
        <pc:picChg chg="ord">
          <ac:chgData name="Quentin Pla" userId="c05e3c29-4ed2-408c-ad0f-133b7be5625d" providerId="ADAL" clId="{EC4FBF0E-2991-45B4-9500-199C00745A5C}" dt="2019-06-20T09:06:41.735" v="11685" actId="166"/>
          <ac:picMkLst>
            <pc:docMk/>
            <pc:sldMk cId="2530212351" sldId="294"/>
            <ac:picMk id="10" creationId="{520DFCBD-DE5A-4F07-ACD5-7F8D94223DEB}"/>
          </ac:picMkLst>
        </pc:picChg>
        <pc:cxnChg chg="add del">
          <ac:chgData name="Quentin Pla" userId="c05e3c29-4ed2-408c-ad0f-133b7be5625d" providerId="ADAL" clId="{EC4FBF0E-2991-45B4-9500-199C00745A5C}" dt="2019-06-21T13:18:12.606" v="15604" actId="478"/>
          <ac:cxnSpMkLst>
            <pc:docMk/>
            <pc:sldMk cId="2530212351" sldId="294"/>
            <ac:cxnSpMk id="22" creationId="{C37E3B84-AFE2-4E41-80F9-4725E79D1750}"/>
          </ac:cxnSpMkLst>
        </pc:cxnChg>
        <pc:cxnChg chg="add del mod">
          <ac:chgData name="Quentin Pla" userId="c05e3c29-4ed2-408c-ad0f-133b7be5625d" providerId="ADAL" clId="{EC4FBF0E-2991-45B4-9500-199C00745A5C}" dt="2019-06-21T13:36:56.973" v="15842" actId="478"/>
          <ac:cxnSpMkLst>
            <pc:docMk/>
            <pc:sldMk cId="2530212351" sldId="294"/>
            <ac:cxnSpMk id="23" creationId="{6026E319-993A-4F1B-8420-67952A1759BE}"/>
          </ac:cxnSpMkLst>
        </pc:cxnChg>
        <pc:cxnChg chg="add">
          <ac:chgData name="Quentin Pla" userId="c05e3c29-4ed2-408c-ad0f-133b7be5625d" providerId="ADAL" clId="{EC4FBF0E-2991-45B4-9500-199C00745A5C}" dt="2019-06-21T13:36:57.192" v="15843"/>
          <ac:cxnSpMkLst>
            <pc:docMk/>
            <pc:sldMk cId="2530212351" sldId="294"/>
            <ac:cxnSpMk id="24" creationId="{5D92CF6F-367C-4C12-9E4E-DB379AB428FB}"/>
          </ac:cxnSpMkLst>
        </pc:cxnChg>
      </pc:sldChg>
      <pc:sldChg chg="addSp delSp modSp modTransition modAnim">
        <pc:chgData name="Quentin Pla" userId="c05e3c29-4ed2-408c-ad0f-133b7be5625d" providerId="ADAL" clId="{EC4FBF0E-2991-45B4-9500-199C00745A5C}" dt="2019-06-21T13:38:33.654" v="15858" actId="14100"/>
        <pc:sldMkLst>
          <pc:docMk/>
          <pc:sldMk cId="3719772708" sldId="296"/>
        </pc:sldMkLst>
        <pc:spChg chg="del">
          <ac:chgData name="Quentin Pla" userId="c05e3c29-4ed2-408c-ad0f-133b7be5625d" providerId="ADAL" clId="{EC4FBF0E-2991-45B4-9500-199C00745A5C}" dt="2019-06-18T08:24:33.703" v="6256" actId="478"/>
          <ac:spMkLst>
            <pc:docMk/>
            <pc:sldMk cId="3719772708" sldId="296"/>
            <ac:spMk id="7" creationId="{35BD4D62-765A-492B-A36D-7EA4033B1CF5}"/>
          </ac:spMkLst>
        </pc:spChg>
        <pc:spChg chg="mod topLvl">
          <ac:chgData name="Quentin Pla" userId="c05e3c29-4ed2-408c-ad0f-133b7be5625d" providerId="ADAL" clId="{EC4FBF0E-2991-45B4-9500-199C00745A5C}" dt="2019-06-20T09:26:33.858" v="12222" actId="165"/>
          <ac:spMkLst>
            <pc:docMk/>
            <pc:sldMk cId="3719772708" sldId="296"/>
            <ac:spMk id="11" creationId="{48B95BD8-0BC1-43C8-B0EB-BE3AFE6A5279}"/>
          </ac:spMkLst>
        </pc:spChg>
        <pc:spChg chg="del">
          <ac:chgData name="Quentin Pla" userId="c05e3c29-4ed2-408c-ad0f-133b7be5625d" providerId="ADAL" clId="{EC4FBF0E-2991-45B4-9500-199C00745A5C}" dt="2019-06-20T07:51:30.895" v="9030" actId="478"/>
          <ac:spMkLst>
            <pc:docMk/>
            <pc:sldMk cId="3719772708" sldId="296"/>
            <ac:spMk id="12" creationId="{2668EC38-7FBE-482D-AF99-275D79C8A36E}"/>
          </ac:spMkLst>
        </pc:spChg>
        <pc:spChg chg="mod topLvl">
          <ac:chgData name="Quentin Pla" userId="c05e3c29-4ed2-408c-ad0f-133b7be5625d" providerId="ADAL" clId="{EC4FBF0E-2991-45B4-9500-199C00745A5C}" dt="2019-06-20T09:27:18.489" v="12238" actId="2711"/>
          <ac:spMkLst>
            <pc:docMk/>
            <pc:sldMk cId="3719772708" sldId="296"/>
            <ac:spMk id="15" creationId="{BD966ADA-FF86-4C78-8C11-192BA4F1F74B}"/>
          </ac:spMkLst>
        </pc:spChg>
        <pc:spChg chg="mod topLvl">
          <ac:chgData name="Quentin Pla" userId="c05e3c29-4ed2-408c-ad0f-133b7be5625d" providerId="ADAL" clId="{EC4FBF0E-2991-45B4-9500-199C00745A5C}" dt="2019-06-20T09:26:30.246" v="12221" actId="165"/>
          <ac:spMkLst>
            <pc:docMk/>
            <pc:sldMk cId="3719772708" sldId="296"/>
            <ac:spMk id="18" creationId="{2D4C017E-210C-4840-B084-E52AF68DCFFC}"/>
          </ac:spMkLst>
        </pc:spChg>
        <pc:spChg chg="add del">
          <ac:chgData name="Quentin Pla" userId="c05e3c29-4ed2-408c-ad0f-133b7be5625d" providerId="ADAL" clId="{EC4FBF0E-2991-45B4-9500-199C00745A5C}" dt="2019-06-20T07:59:56.964" v="9287" actId="478"/>
          <ac:spMkLst>
            <pc:docMk/>
            <pc:sldMk cId="3719772708" sldId="296"/>
            <ac:spMk id="19" creationId="{40356D9E-8005-445B-858C-7137309DCE7E}"/>
          </ac:spMkLst>
        </pc:spChg>
        <pc:spChg chg="add">
          <ac:chgData name="Quentin Pla" userId="c05e3c29-4ed2-408c-ad0f-133b7be5625d" providerId="ADAL" clId="{EC4FBF0E-2991-45B4-9500-199C00745A5C}" dt="2019-06-20T07:59:57.058" v="9288"/>
          <ac:spMkLst>
            <pc:docMk/>
            <pc:sldMk cId="3719772708" sldId="296"/>
            <ac:spMk id="20" creationId="{E5B28FF7-D946-4F93-8CCC-0D394EC8415E}"/>
          </ac:spMkLst>
        </pc:spChg>
        <pc:spChg chg="mod">
          <ac:chgData name="Quentin Pla" userId="c05e3c29-4ed2-408c-ad0f-133b7be5625d" providerId="ADAL" clId="{EC4FBF0E-2991-45B4-9500-199C00745A5C}" dt="2019-06-20T09:30:50.470" v="12341"/>
          <ac:spMkLst>
            <pc:docMk/>
            <pc:sldMk cId="3719772708" sldId="296"/>
            <ac:spMk id="25" creationId="{22E76D16-50A5-445B-8D2F-44D0F126089E}"/>
          </ac:spMkLst>
        </pc:spChg>
        <pc:spChg chg="del mod">
          <ac:chgData name="Quentin Pla" userId="c05e3c29-4ed2-408c-ad0f-133b7be5625d" providerId="ADAL" clId="{EC4FBF0E-2991-45B4-9500-199C00745A5C}" dt="2019-06-20T09:30:50.470" v="12341"/>
          <ac:spMkLst>
            <pc:docMk/>
            <pc:sldMk cId="3719772708" sldId="296"/>
            <ac:spMk id="26" creationId="{E4E18AFD-E9A9-4A23-B5DE-F3C203904400}"/>
          </ac:spMkLst>
        </pc:spChg>
        <pc:spChg chg="add mod">
          <ac:chgData name="Quentin Pla" userId="c05e3c29-4ed2-408c-ad0f-133b7be5625d" providerId="ADAL" clId="{EC4FBF0E-2991-45B4-9500-199C00745A5C}" dt="2019-06-20T09:33:01.527" v="12639" actId="1035"/>
          <ac:spMkLst>
            <pc:docMk/>
            <pc:sldMk cId="3719772708" sldId="296"/>
            <ac:spMk id="27" creationId="{977B6341-ED5F-4C8D-81DA-B9779D2CDAA8}"/>
          </ac:spMkLst>
        </pc:spChg>
        <pc:spChg chg="add del">
          <ac:chgData name="Quentin Pla" userId="c05e3c29-4ed2-408c-ad0f-133b7be5625d" providerId="ADAL" clId="{EC4FBF0E-2991-45B4-9500-199C00745A5C}" dt="2019-06-20T09:33:58.030" v="12681" actId="478"/>
          <ac:spMkLst>
            <pc:docMk/>
            <pc:sldMk cId="3719772708" sldId="296"/>
            <ac:spMk id="28" creationId="{D34D4499-6F14-459C-88D0-4475DA33CD9C}"/>
          </ac:spMkLst>
        </pc:spChg>
        <pc:spChg chg="add mod">
          <ac:chgData name="Quentin Pla" userId="c05e3c29-4ed2-408c-ad0f-133b7be5625d" providerId="ADAL" clId="{EC4FBF0E-2991-45B4-9500-199C00745A5C}" dt="2019-06-20T09:34:19.784" v="12742" actId="1037"/>
          <ac:spMkLst>
            <pc:docMk/>
            <pc:sldMk cId="3719772708" sldId="296"/>
            <ac:spMk id="29" creationId="{DB09D2FC-F5FF-46FD-B5E7-936A56323D54}"/>
          </ac:spMkLst>
        </pc:spChg>
        <pc:grpChg chg="add mod">
          <ac:chgData name="Quentin Pla" userId="c05e3c29-4ed2-408c-ad0f-133b7be5625d" providerId="ADAL" clId="{EC4FBF0E-2991-45B4-9500-199C00745A5C}" dt="2019-06-20T09:25:21.196" v="12219" actId="164"/>
          <ac:grpSpMkLst>
            <pc:docMk/>
            <pc:sldMk cId="3719772708" sldId="296"/>
            <ac:grpSpMk id="2" creationId="{DF542263-F595-4B23-845F-3A4C5D7CD44A}"/>
          </ac:grpSpMkLst>
        </pc:grpChg>
        <pc:grpChg chg="del mod">
          <ac:chgData name="Quentin Pla" userId="c05e3c29-4ed2-408c-ad0f-133b7be5625d" providerId="ADAL" clId="{EC4FBF0E-2991-45B4-9500-199C00745A5C}" dt="2019-06-20T09:26:33.858" v="12222" actId="165"/>
          <ac:grpSpMkLst>
            <pc:docMk/>
            <pc:sldMk cId="3719772708" sldId="296"/>
            <ac:grpSpMk id="8" creationId="{E295AF47-2C35-4A8F-9ADA-F12355E39523}"/>
          </ac:grpSpMkLst>
        </pc:grpChg>
        <pc:grpChg chg="del mod">
          <ac:chgData name="Quentin Pla" userId="c05e3c29-4ed2-408c-ad0f-133b7be5625d" providerId="ADAL" clId="{EC4FBF0E-2991-45B4-9500-199C00745A5C}" dt="2019-06-20T09:24:06.800" v="12209" actId="478"/>
          <ac:grpSpMkLst>
            <pc:docMk/>
            <pc:sldMk cId="3719772708" sldId="296"/>
            <ac:grpSpMk id="13" creationId="{4B5FC6DE-C829-452E-A232-E082B7A561F3}"/>
          </ac:grpSpMkLst>
        </pc:grpChg>
        <pc:grpChg chg="del mod">
          <ac:chgData name="Quentin Pla" userId="c05e3c29-4ed2-408c-ad0f-133b7be5625d" providerId="ADAL" clId="{EC4FBF0E-2991-45B4-9500-199C00745A5C}" dt="2019-06-20T09:26:30.246" v="12221" actId="165"/>
          <ac:grpSpMkLst>
            <pc:docMk/>
            <pc:sldMk cId="3719772708" sldId="296"/>
            <ac:grpSpMk id="16" creationId="{8D49C821-1FC7-4D2A-B13F-8E3F47CD3553}"/>
          </ac:grpSpMkLst>
        </pc:grpChg>
        <pc:grpChg chg="add del mod">
          <ac:chgData name="Quentin Pla" userId="c05e3c29-4ed2-408c-ad0f-133b7be5625d" providerId="ADAL" clId="{EC4FBF0E-2991-45B4-9500-199C00745A5C}" dt="2019-06-20T09:30:50.470" v="12341"/>
          <ac:grpSpMkLst>
            <pc:docMk/>
            <pc:sldMk cId="3719772708" sldId="296"/>
            <ac:grpSpMk id="24" creationId="{FBFF9C8B-F3FC-4925-B183-09D17A3DC75E}"/>
          </ac:grpSpMkLst>
        </pc:grpChg>
        <pc:picChg chg="del mod topLvl">
          <ac:chgData name="Quentin Pla" userId="c05e3c29-4ed2-408c-ad0f-133b7be5625d" providerId="ADAL" clId="{EC4FBF0E-2991-45B4-9500-199C00745A5C}" dt="2019-06-20T09:26:57.616" v="12231" actId="478"/>
          <ac:picMkLst>
            <pc:docMk/>
            <pc:sldMk cId="3719772708" sldId="296"/>
            <ac:picMk id="10" creationId="{82509496-28D2-46B8-9247-2BBAD3EAAA80}"/>
          </ac:picMkLst>
        </pc:picChg>
        <pc:picChg chg="del topLvl">
          <ac:chgData name="Quentin Pla" userId="c05e3c29-4ed2-408c-ad0f-133b7be5625d" providerId="ADAL" clId="{EC4FBF0E-2991-45B4-9500-199C00745A5C}" dt="2019-06-20T09:24:06.800" v="12209" actId="478"/>
          <ac:picMkLst>
            <pc:docMk/>
            <pc:sldMk cId="3719772708" sldId="296"/>
            <ac:picMk id="14" creationId="{1BBC7ED2-CE36-485E-BFF8-B37C2A38FE53}"/>
          </ac:picMkLst>
        </pc:picChg>
        <pc:picChg chg="del mod topLvl">
          <ac:chgData name="Quentin Pla" userId="c05e3c29-4ed2-408c-ad0f-133b7be5625d" providerId="ADAL" clId="{EC4FBF0E-2991-45B4-9500-199C00745A5C}" dt="2019-06-20T09:26:39.329" v="12223" actId="478"/>
          <ac:picMkLst>
            <pc:docMk/>
            <pc:sldMk cId="3719772708" sldId="296"/>
            <ac:picMk id="17" creationId="{A5D60E4F-5F08-46BB-9964-CB894E64DD57}"/>
          </ac:picMkLst>
        </pc:picChg>
        <pc:picChg chg="add del mod">
          <ac:chgData name="Quentin Pla" userId="c05e3c29-4ed2-408c-ad0f-133b7be5625d" providerId="ADAL" clId="{EC4FBF0E-2991-45B4-9500-199C00745A5C}" dt="2019-06-20T09:26:40.454" v="12224" actId="478"/>
          <ac:picMkLst>
            <pc:docMk/>
            <pc:sldMk cId="3719772708" sldId="296"/>
            <ac:picMk id="22" creationId="{C6C4B191-6568-49FE-AA22-6ED0C47147A8}"/>
          </ac:picMkLst>
        </pc:picChg>
        <pc:cxnChg chg="add del mod">
          <ac:chgData name="Quentin Pla" userId="c05e3c29-4ed2-408c-ad0f-133b7be5625d" providerId="ADAL" clId="{EC4FBF0E-2991-45B4-9500-199C00745A5C}" dt="2019-06-21T13:14:47.884" v="15587" actId="478"/>
          <ac:cxnSpMkLst>
            <pc:docMk/>
            <pc:sldMk cId="3719772708" sldId="296"/>
            <ac:cxnSpMk id="14" creationId="{E7403556-A77A-403E-A099-73452529BEFF}"/>
          </ac:cxnSpMkLst>
        </pc:cxnChg>
        <pc:cxnChg chg="add mod">
          <ac:chgData name="Quentin Pla" userId="c05e3c29-4ed2-408c-ad0f-133b7be5625d" providerId="ADAL" clId="{EC4FBF0E-2991-45B4-9500-199C00745A5C}" dt="2019-06-21T13:38:33.654" v="15858" actId="14100"/>
          <ac:cxnSpMkLst>
            <pc:docMk/>
            <pc:sldMk cId="3719772708" sldId="296"/>
            <ac:cxnSpMk id="16" creationId="{D54833E6-F525-470C-9DBC-D0132D235BA6}"/>
          </ac:cxnSpMkLst>
        </pc:cxnChg>
      </pc:sldChg>
      <pc:sldChg chg="addSp delSp modSp modTransition modAnim">
        <pc:chgData name="Quentin Pla" userId="c05e3c29-4ed2-408c-ad0f-133b7be5625d" providerId="ADAL" clId="{EC4FBF0E-2991-45B4-9500-199C00745A5C}" dt="2019-06-21T13:38:17.280" v="15854"/>
        <pc:sldMkLst>
          <pc:docMk/>
          <pc:sldMk cId="1019760047" sldId="298"/>
        </pc:sldMkLst>
        <pc:spChg chg="add mod topLvl">
          <ac:chgData name="Quentin Pla" userId="c05e3c29-4ed2-408c-ad0f-133b7be5625d" providerId="ADAL" clId="{EC4FBF0E-2991-45B4-9500-199C00745A5C}" dt="2019-06-20T09:30:44.362" v="12340" actId="478"/>
          <ac:spMkLst>
            <pc:docMk/>
            <pc:sldMk cId="1019760047" sldId="298"/>
            <ac:spMk id="3" creationId="{37809745-C522-45C5-9B51-D9965819DB3A}"/>
          </ac:spMkLst>
        </pc:spChg>
        <pc:spChg chg="add del mod topLvl">
          <ac:chgData name="Quentin Pla" userId="c05e3c29-4ed2-408c-ad0f-133b7be5625d" providerId="ADAL" clId="{EC4FBF0E-2991-45B4-9500-199C00745A5C}" dt="2019-06-20T09:30:44.362" v="12340" actId="478"/>
          <ac:spMkLst>
            <pc:docMk/>
            <pc:sldMk cId="1019760047" sldId="298"/>
            <ac:spMk id="7" creationId="{07419E54-47B2-491C-94AE-311A544AD297}"/>
          </ac:spMkLst>
        </pc:spChg>
        <pc:spChg chg="del">
          <ac:chgData name="Quentin Pla" userId="c05e3c29-4ed2-408c-ad0f-133b7be5625d" providerId="ADAL" clId="{EC4FBF0E-2991-45B4-9500-199C00745A5C}" dt="2019-06-18T08:24:37.327" v="6258" actId="478"/>
          <ac:spMkLst>
            <pc:docMk/>
            <pc:sldMk cId="1019760047" sldId="298"/>
            <ac:spMk id="7" creationId="{35BD4D62-765A-492B-A36D-7EA4033B1CF5}"/>
          </ac:spMkLst>
        </pc:spChg>
        <pc:spChg chg="mod topLvl">
          <ac:chgData name="Quentin Pla" userId="c05e3c29-4ed2-408c-ad0f-133b7be5625d" providerId="ADAL" clId="{EC4FBF0E-2991-45B4-9500-199C00745A5C}" dt="2019-06-20T09:27:13.702" v="12237" actId="2711"/>
          <ac:spMkLst>
            <pc:docMk/>
            <pc:sldMk cId="1019760047" sldId="298"/>
            <ac:spMk id="11" creationId="{48B95BD8-0BC1-43C8-B0EB-BE3AFE6A5279}"/>
          </ac:spMkLst>
        </pc:spChg>
        <pc:spChg chg="del">
          <ac:chgData name="Quentin Pla" userId="c05e3c29-4ed2-408c-ad0f-133b7be5625d" providerId="ADAL" clId="{EC4FBF0E-2991-45B4-9500-199C00745A5C}" dt="2019-06-20T07:51:27.589" v="9029" actId="478"/>
          <ac:spMkLst>
            <pc:docMk/>
            <pc:sldMk cId="1019760047" sldId="298"/>
            <ac:spMk id="12" creationId="{2668EC38-7FBE-482D-AF99-275D79C8A36E}"/>
          </ac:spMkLst>
        </pc:spChg>
        <pc:spChg chg="mod topLvl">
          <ac:chgData name="Quentin Pla" userId="c05e3c29-4ed2-408c-ad0f-133b7be5625d" providerId="ADAL" clId="{EC4FBF0E-2991-45B4-9500-199C00745A5C}" dt="2019-06-20T09:25:20.852" v="12218" actId="164"/>
          <ac:spMkLst>
            <pc:docMk/>
            <pc:sldMk cId="1019760047" sldId="298"/>
            <ac:spMk id="15" creationId="{BD966ADA-FF86-4C78-8C11-192BA4F1F74B}"/>
          </ac:spMkLst>
        </pc:spChg>
        <pc:spChg chg="mod topLvl">
          <ac:chgData name="Quentin Pla" userId="c05e3c29-4ed2-408c-ad0f-133b7be5625d" providerId="ADAL" clId="{EC4FBF0E-2991-45B4-9500-199C00745A5C}" dt="2019-06-20T09:26:44.071" v="12225" actId="165"/>
          <ac:spMkLst>
            <pc:docMk/>
            <pc:sldMk cId="1019760047" sldId="298"/>
            <ac:spMk id="18" creationId="{2D4C017E-210C-4840-B084-E52AF68DCFFC}"/>
          </ac:spMkLst>
        </pc:spChg>
        <pc:spChg chg="add del">
          <ac:chgData name="Quentin Pla" userId="c05e3c29-4ed2-408c-ad0f-133b7be5625d" providerId="ADAL" clId="{EC4FBF0E-2991-45B4-9500-199C00745A5C}" dt="2019-06-20T07:59:53.730" v="9285" actId="478"/>
          <ac:spMkLst>
            <pc:docMk/>
            <pc:sldMk cId="1019760047" sldId="298"/>
            <ac:spMk id="21" creationId="{2C1E819B-BC84-4517-A0B2-A058879733A4}"/>
          </ac:spMkLst>
        </pc:spChg>
        <pc:spChg chg="mod">
          <ac:chgData name="Quentin Pla" userId="c05e3c29-4ed2-408c-ad0f-133b7be5625d" providerId="ADAL" clId="{EC4FBF0E-2991-45B4-9500-199C00745A5C}" dt="2019-06-20T09:44:19.469" v="13071" actId="1038"/>
          <ac:spMkLst>
            <pc:docMk/>
            <pc:sldMk cId="1019760047" sldId="298"/>
            <ac:spMk id="22" creationId="{2C67B375-C957-4A4F-AE68-C2DAFF60E572}"/>
          </ac:spMkLst>
        </pc:spChg>
        <pc:spChg chg="add">
          <ac:chgData name="Quentin Pla" userId="c05e3c29-4ed2-408c-ad0f-133b7be5625d" providerId="ADAL" clId="{EC4FBF0E-2991-45B4-9500-199C00745A5C}" dt="2019-06-20T07:59:53.902" v="9286"/>
          <ac:spMkLst>
            <pc:docMk/>
            <pc:sldMk cId="1019760047" sldId="298"/>
            <ac:spMk id="23" creationId="{6216FDEF-73D2-4C2E-9AAF-8490F46E2101}"/>
          </ac:spMkLst>
        </pc:spChg>
        <pc:spChg chg="add mod">
          <ac:chgData name="Quentin Pla" userId="c05e3c29-4ed2-408c-ad0f-133b7be5625d" providerId="ADAL" clId="{EC4FBF0E-2991-45B4-9500-199C00745A5C}" dt="2019-06-20T09:31:32.967" v="12480" actId="1038"/>
          <ac:spMkLst>
            <pc:docMk/>
            <pc:sldMk cId="1019760047" sldId="298"/>
            <ac:spMk id="26" creationId="{4A13718C-AA8F-43D0-AE55-4987D5693A5E}"/>
          </ac:spMkLst>
        </pc:spChg>
        <pc:spChg chg="add mod">
          <ac:chgData name="Quentin Pla" userId="c05e3c29-4ed2-408c-ad0f-133b7be5625d" providerId="ADAL" clId="{EC4FBF0E-2991-45B4-9500-199C00745A5C}" dt="2019-06-20T09:33:08.683" v="12672" actId="1038"/>
          <ac:spMkLst>
            <pc:docMk/>
            <pc:sldMk cId="1019760047" sldId="298"/>
            <ac:spMk id="27" creationId="{76D946C1-4F14-4F8F-A6F6-75F5A03BC0E4}"/>
          </ac:spMkLst>
        </pc:spChg>
        <pc:grpChg chg="add mod">
          <ac:chgData name="Quentin Pla" userId="c05e3c29-4ed2-408c-ad0f-133b7be5625d" providerId="ADAL" clId="{EC4FBF0E-2991-45B4-9500-199C00745A5C}" dt="2019-06-20T09:25:20.852" v="12218" actId="164"/>
          <ac:grpSpMkLst>
            <pc:docMk/>
            <pc:sldMk cId="1019760047" sldId="298"/>
            <ac:grpSpMk id="2" creationId="{FA42790C-3747-44C6-9F59-C2FA8712E03F}"/>
          </ac:grpSpMkLst>
        </pc:grpChg>
        <pc:grpChg chg="mod">
          <ac:chgData name="Quentin Pla" userId="c05e3c29-4ed2-408c-ad0f-133b7be5625d" providerId="ADAL" clId="{EC4FBF0E-2991-45B4-9500-199C00745A5C}" dt="2019-06-20T09:44:19.469" v="13071" actId="1038"/>
          <ac:grpSpMkLst>
            <pc:docMk/>
            <pc:sldMk cId="1019760047" sldId="298"/>
            <ac:grpSpMk id="5" creationId="{137CA9EB-D6AB-4408-A3D1-A313FA63862F}"/>
          </ac:grpSpMkLst>
        </pc:grpChg>
        <pc:grpChg chg="del mod ord">
          <ac:chgData name="Quentin Pla" userId="c05e3c29-4ed2-408c-ad0f-133b7be5625d" providerId="ADAL" clId="{EC4FBF0E-2991-45B4-9500-199C00745A5C}" dt="2019-06-20T09:26:52.013" v="12228" actId="165"/>
          <ac:grpSpMkLst>
            <pc:docMk/>
            <pc:sldMk cId="1019760047" sldId="298"/>
            <ac:grpSpMk id="8" creationId="{E295AF47-2C35-4A8F-9ADA-F12355E39523}"/>
          </ac:grpSpMkLst>
        </pc:grpChg>
        <pc:grpChg chg="del mod">
          <ac:chgData name="Quentin Pla" userId="c05e3c29-4ed2-408c-ad0f-133b7be5625d" providerId="ADAL" clId="{EC4FBF0E-2991-45B4-9500-199C00745A5C}" dt="2019-06-20T09:24:36.491" v="12212" actId="165"/>
          <ac:grpSpMkLst>
            <pc:docMk/>
            <pc:sldMk cId="1019760047" sldId="298"/>
            <ac:grpSpMk id="13" creationId="{4B5FC6DE-C829-452E-A232-E082B7A561F3}"/>
          </ac:grpSpMkLst>
        </pc:grpChg>
        <pc:grpChg chg="del mod">
          <ac:chgData name="Quentin Pla" userId="c05e3c29-4ed2-408c-ad0f-133b7be5625d" providerId="ADAL" clId="{EC4FBF0E-2991-45B4-9500-199C00745A5C}" dt="2019-06-20T09:26:44.071" v="12225" actId="165"/>
          <ac:grpSpMkLst>
            <pc:docMk/>
            <pc:sldMk cId="1019760047" sldId="298"/>
            <ac:grpSpMk id="16" creationId="{8D49C821-1FC7-4D2A-B13F-8E3F47CD3553}"/>
          </ac:grpSpMkLst>
        </pc:grpChg>
        <pc:grpChg chg="add del mod">
          <ac:chgData name="Quentin Pla" userId="c05e3c29-4ed2-408c-ad0f-133b7be5625d" providerId="ADAL" clId="{EC4FBF0E-2991-45B4-9500-199C00745A5C}" dt="2019-06-20T09:30:44.362" v="12340" actId="478"/>
          <ac:grpSpMkLst>
            <pc:docMk/>
            <pc:sldMk cId="1019760047" sldId="298"/>
            <ac:grpSpMk id="24" creationId="{9CD061B1-7F2F-42D1-B976-4F66502864DD}"/>
          </ac:grpSpMkLst>
        </pc:grpChg>
        <pc:picChg chg="del mod topLvl">
          <ac:chgData name="Quentin Pla" userId="c05e3c29-4ed2-408c-ad0f-133b7be5625d" providerId="ADAL" clId="{EC4FBF0E-2991-45B4-9500-199C00745A5C}" dt="2019-06-20T09:27:29.039" v="12240" actId="478"/>
          <ac:picMkLst>
            <pc:docMk/>
            <pc:sldMk cId="1019760047" sldId="298"/>
            <ac:picMk id="10" creationId="{82509496-28D2-46B8-9247-2BBAD3EAAA80}"/>
          </ac:picMkLst>
        </pc:picChg>
        <pc:picChg chg="del mod topLvl">
          <ac:chgData name="Quentin Pla" userId="c05e3c29-4ed2-408c-ad0f-133b7be5625d" providerId="ADAL" clId="{EC4FBF0E-2991-45B4-9500-199C00745A5C}" dt="2019-06-20T09:26:53.888" v="12230" actId="478"/>
          <ac:picMkLst>
            <pc:docMk/>
            <pc:sldMk cId="1019760047" sldId="298"/>
            <ac:picMk id="14" creationId="{1BBC7ED2-CE36-485E-BFF8-B37C2A38FE53}"/>
          </ac:picMkLst>
        </pc:picChg>
        <pc:picChg chg="del mod topLvl">
          <ac:chgData name="Quentin Pla" userId="c05e3c29-4ed2-408c-ad0f-133b7be5625d" providerId="ADAL" clId="{EC4FBF0E-2991-45B4-9500-199C00745A5C}" dt="2019-06-20T09:26:53.638" v="12229" actId="478"/>
          <ac:picMkLst>
            <pc:docMk/>
            <pc:sldMk cId="1019760047" sldId="298"/>
            <ac:picMk id="17" creationId="{A5D60E4F-5F08-46BB-9964-CB894E64DD57}"/>
          </ac:picMkLst>
        </pc:picChg>
        <pc:picChg chg="mod">
          <ac:chgData name="Quentin Pla" userId="c05e3c29-4ed2-408c-ad0f-133b7be5625d" providerId="ADAL" clId="{EC4FBF0E-2991-45B4-9500-199C00745A5C}" dt="2019-06-20T09:44:19.469" v="13071" actId="1038"/>
          <ac:picMkLst>
            <pc:docMk/>
            <pc:sldMk cId="1019760047" sldId="298"/>
            <ac:picMk id="19" creationId="{45F584CF-DB76-440A-8394-1C23C2BA3218}"/>
          </ac:picMkLst>
        </pc:picChg>
        <pc:picChg chg="add mod ord">
          <ac:chgData name="Quentin Pla" userId="c05e3c29-4ed2-408c-ad0f-133b7be5625d" providerId="ADAL" clId="{EC4FBF0E-2991-45B4-9500-199C00745A5C}" dt="2019-06-20T09:44:00.615" v="12894" actId="167"/>
          <ac:picMkLst>
            <pc:docMk/>
            <pc:sldMk cId="1019760047" sldId="298"/>
            <ac:picMk id="28" creationId="{C6B577D4-73C5-4200-A081-65BDCB76B790}"/>
          </ac:picMkLst>
        </pc:picChg>
        <pc:cxnChg chg="add del">
          <ac:chgData name="Quentin Pla" userId="c05e3c29-4ed2-408c-ad0f-133b7be5625d" providerId="ADAL" clId="{EC4FBF0E-2991-45B4-9500-199C00745A5C}" dt="2019-06-21T13:15:24.207" v="15590" actId="478"/>
          <ac:cxnSpMkLst>
            <pc:docMk/>
            <pc:sldMk cId="1019760047" sldId="298"/>
            <ac:cxnSpMk id="21" creationId="{A7EA8C97-0A40-405A-8DE5-0769C00AC66F}"/>
          </ac:cxnSpMkLst>
        </pc:cxnChg>
        <pc:cxnChg chg="add del mod">
          <ac:chgData name="Quentin Pla" userId="c05e3c29-4ed2-408c-ad0f-133b7be5625d" providerId="ADAL" clId="{EC4FBF0E-2991-45B4-9500-199C00745A5C}" dt="2019-06-21T13:38:16.562" v="15853" actId="478"/>
          <ac:cxnSpMkLst>
            <pc:docMk/>
            <pc:sldMk cId="1019760047" sldId="298"/>
            <ac:cxnSpMk id="24" creationId="{D91E0844-8407-4606-AF38-892F3AB0FE37}"/>
          </ac:cxnSpMkLst>
        </pc:cxnChg>
        <pc:cxnChg chg="add del">
          <ac:chgData name="Quentin Pla" userId="c05e3c29-4ed2-408c-ad0f-133b7be5625d" providerId="ADAL" clId="{EC4FBF0E-2991-45B4-9500-199C00745A5C}" dt="2019-06-21T13:38:15.968" v="15852"/>
          <ac:cxnSpMkLst>
            <pc:docMk/>
            <pc:sldMk cId="1019760047" sldId="298"/>
            <ac:cxnSpMk id="25" creationId="{695B3385-FE2B-43C0-9D2B-9BDF96A5EA55}"/>
          </ac:cxnSpMkLst>
        </pc:cxnChg>
        <pc:cxnChg chg="add">
          <ac:chgData name="Quentin Pla" userId="c05e3c29-4ed2-408c-ad0f-133b7be5625d" providerId="ADAL" clId="{EC4FBF0E-2991-45B4-9500-199C00745A5C}" dt="2019-06-21T13:38:17.280" v="15854"/>
          <ac:cxnSpMkLst>
            <pc:docMk/>
            <pc:sldMk cId="1019760047" sldId="298"/>
            <ac:cxnSpMk id="29" creationId="{F9E6BBBA-B492-4DE3-A441-41B9F3AF0267}"/>
          </ac:cxnSpMkLst>
        </pc:cxnChg>
      </pc:sldChg>
      <pc:sldChg chg="addSp delSp modSp modTransition modAnim">
        <pc:chgData name="Quentin Pla" userId="c05e3c29-4ed2-408c-ad0f-133b7be5625d" providerId="ADAL" clId="{EC4FBF0E-2991-45B4-9500-199C00745A5C}" dt="2019-06-21T13:39:14.448" v="15872" actId="14100"/>
        <pc:sldMkLst>
          <pc:docMk/>
          <pc:sldMk cId="1827520283" sldId="300"/>
        </pc:sldMkLst>
        <pc:spChg chg="del">
          <ac:chgData name="Quentin Pla" userId="c05e3c29-4ed2-408c-ad0f-133b7be5625d" providerId="ADAL" clId="{EC4FBF0E-2991-45B4-9500-199C00745A5C}" dt="2019-06-18T08:24:22.661" v="6252" actId="478"/>
          <ac:spMkLst>
            <pc:docMk/>
            <pc:sldMk cId="1827520283" sldId="300"/>
            <ac:spMk id="7" creationId="{35BD4D62-765A-492B-A36D-7EA4033B1CF5}"/>
          </ac:spMkLst>
        </pc:spChg>
        <pc:spChg chg="mod ord topLvl">
          <ac:chgData name="Quentin Pla" userId="c05e3c29-4ed2-408c-ad0f-133b7be5625d" providerId="ADAL" clId="{EC4FBF0E-2991-45B4-9500-199C00745A5C}" dt="2019-06-20T10:21:34.332" v="14111" actId="167"/>
          <ac:spMkLst>
            <pc:docMk/>
            <pc:sldMk cId="1827520283" sldId="300"/>
            <ac:spMk id="11" creationId="{48B95BD8-0BC1-43C8-B0EB-BE3AFE6A5279}"/>
          </ac:spMkLst>
        </pc:spChg>
        <pc:spChg chg="del">
          <ac:chgData name="Quentin Pla" userId="c05e3c29-4ed2-408c-ad0f-133b7be5625d" providerId="ADAL" clId="{EC4FBF0E-2991-45B4-9500-199C00745A5C}" dt="2019-06-20T07:51:32.493" v="9031" actId="478"/>
          <ac:spMkLst>
            <pc:docMk/>
            <pc:sldMk cId="1827520283" sldId="300"/>
            <ac:spMk id="12" creationId="{2668EC38-7FBE-482D-AF99-275D79C8A36E}"/>
          </ac:spMkLst>
        </pc:spChg>
        <pc:spChg chg="mod ord topLvl">
          <ac:chgData name="Quentin Pla" userId="c05e3c29-4ed2-408c-ad0f-133b7be5625d" providerId="ADAL" clId="{EC4FBF0E-2991-45B4-9500-199C00745A5C}" dt="2019-06-20T10:21:34.332" v="14111" actId="167"/>
          <ac:spMkLst>
            <pc:docMk/>
            <pc:sldMk cId="1827520283" sldId="300"/>
            <ac:spMk id="15" creationId="{BD966ADA-FF86-4C78-8C11-192BA4F1F74B}"/>
          </ac:spMkLst>
        </pc:spChg>
        <pc:spChg chg="mod ord topLvl">
          <ac:chgData name="Quentin Pla" userId="c05e3c29-4ed2-408c-ad0f-133b7be5625d" providerId="ADAL" clId="{EC4FBF0E-2991-45B4-9500-199C00745A5C}" dt="2019-06-20T10:21:34.332" v="14111" actId="167"/>
          <ac:spMkLst>
            <pc:docMk/>
            <pc:sldMk cId="1827520283" sldId="300"/>
            <ac:spMk id="18" creationId="{2D4C017E-210C-4840-B084-E52AF68DCFFC}"/>
          </ac:spMkLst>
        </pc:spChg>
        <pc:spChg chg="mod">
          <ac:chgData name="Quentin Pla" userId="c05e3c29-4ed2-408c-ad0f-133b7be5625d" providerId="ADAL" clId="{EC4FBF0E-2991-45B4-9500-199C00745A5C}" dt="2019-06-20T09:21:52.209" v="12144" actId="20577"/>
          <ac:spMkLst>
            <pc:docMk/>
            <pc:sldMk cId="1827520283" sldId="300"/>
            <ac:spMk id="19" creationId="{F25DCD79-CA50-4855-B6D1-4C1A8C0A03F3}"/>
          </ac:spMkLst>
        </pc:spChg>
        <pc:spChg chg="add">
          <ac:chgData name="Quentin Pla" userId="c05e3c29-4ed2-408c-ad0f-133b7be5625d" providerId="ADAL" clId="{EC4FBF0E-2991-45B4-9500-199C00745A5C}" dt="2019-06-20T07:59:59.938" v="9290"/>
          <ac:spMkLst>
            <pc:docMk/>
            <pc:sldMk cId="1827520283" sldId="300"/>
            <ac:spMk id="20" creationId="{88235B60-4AD8-463F-95EB-88BDA668832C}"/>
          </ac:spMkLst>
        </pc:spChg>
        <pc:spChg chg="del">
          <ac:chgData name="Quentin Pla" userId="c05e3c29-4ed2-408c-ad0f-133b7be5625d" providerId="ADAL" clId="{EC4FBF0E-2991-45B4-9500-199C00745A5C}" dt="2019-06-20T09:19:41.822" v="11957" actId="478"/>
          <ac:spMkLst>
            <pc:docMk/>
            <pc:sldMk cId="1827520283" sldId="300"/>
            <ac:spMk id="21" creationId="{C9B3EE20-49B5-45E3-8661-E5CEB725A6F5}"/>
          </ac:spMkLst>
        </pc:spChg>
        <pc:spChg chg="del">
          <ac:chgData name="Quentin Pla" userId="c05e3c29-4ed2-408c-ad0f-133b7be5625d" providerId="ADAL" clId="{EC4FBF0E-2991-45B4-9500-199C00745A5C}" dt="2019-06-18T14:58:20.401" v="8558" actId="478"/>
          <ac:spMkLst>
            <pc:docMk/>
            <pc:sldMk cId="1827520283" sldId="300"/>
            <ac:spMk id="22" creationId="{71A84B1A-44E9-4292-9D12-2791C2559C18}"/>
          </ac:spMkLst>
        </pc:spChg>
        <pc:spChg chg="mod">
          <ac:chgData name="Quentin Pla" userId="c05e3c29-4ed2-408c-ad0f-133b7be5625d" providerId="ADAL" clId="{EC4FBF0E-2991-45B4-9500-199C00745A5C}" dt="2019-06-20T09:21:10.943" v="12063" actId="20577"/>
          <ac:spMkLst>
            <pc:docMk/>
            <pc:sldMk cId="1827520283" sldId="300"/>
            <ac:spMk id="23" creationId="{A92A484E-1064-49CA-8970-6F66025D0C7D}"/>
          </ac:spMkLst>
        </pc:spChg>
        <pc:spChg chg="add mod ord">
          <ac:chgData name="Quentin Pla" userId="c05e3c29-4ed2-408c-ad0f-133b7be5625d" providerId="ADAL" clId="{EC4FBF0E-2991-45B4-9500-199C00745A5C}" dt="2019-06-20T10:22:44.794" v="14119" actId="166"/>
          <ac:spMkLst>
            <pc:docMk/>
            <pc:sldMk cId="1827520283" sldId="300"/>
            <ac:spMk id="24" creationId="{9B6A3371-EDBE-4681-B136-23CA2325EE98}"/>
          </ac:spMkLst>
        </pc:spChg>
        <pc:spChg chg="add mod">
          <ac:chgData name="Quentin Pla" userId="c05e3c29-4ed2-408c-ad0f-133b7be5625d" providerId="ADAL" clId="{EC4FBF0E-2991-45B4-9500-199C00745A5C}" dt="2019-06-20T09:21:26.741" v="12109" actId="20577"/>
          <ac:spMkLst>
            <pc:docMk/>
            <pc:sldMk cId="1827520283" sldId="300"/>
            <ac:spMk id="25" creationId="{EBAEE425-D0C6-4F42-A35E-D8D329549D8F}"/>
          </ac:spMkLst>
        </pc:spChg>
        <pc:spChg chg="add del">
          <ac:chgData name="Quentin Pla" userId="c05e3c29-4ed2-408c-ad0f-133b7be5625d" providerId="ADAL" clId="{EC4FBF0E-2991-45B4-9500-199C00745A5C}" dt="2019-06-20T07:59:59.797" v="9289" actId="478"/>
          <ac:spMkLst>
            <pc:docMk/>
            <pc:sldMk cId="1827520283" sldId="300"/>
            <ac:spMk id="26" creationId="{D95B59D4-5088-4059-B84F-A805CBC9FE0B}"/>
          </ac:spMkLst>
        </pc:spChg>
        <pc:spChg chg="ord topLvl">
          <ac:chgData name="Quentin Pla" userId="c05e3c29-4ed2-408c-ad0f-133b7be5625d" providerId="ADAL" clId="{EC4FBF0E-2991-45B4-9500-199C00745A5C}" dt="2019-06-20T10:21:34.332" v="14111" actId="167"/>
          <ac:spMkLst>
            <pc:docMk/>
            <pc:sldMk cId="1827520283" sldId="300"/>
            <ac:spMk id="32" creationId="{C31DB8D4-3DE7-45B9-89FE-2BBB66338DAB}"/>
          </ac:spMkLst>
        </pc:spChg>
        <pc:spChg chg="del mod topLvl">
          <ac:chgData name="Quentin Pla" userId="c05e3c29-4ed2-408c-ad0f-133b7be5625d" providerId="ADAL" clId="{EC4FBF0E-2991-45B4-9500-199C00745A5C}" dt="2019-06-20T09:30:54.817" v="12342" actId="478"/>
          <ac:spMkLst>
            <pc:docMk/>
            <pc:sldMk cId="1827520283" sldId="300"/>
            <ac:spMk id="33" creationId="{D4B83A3C-2ED8-4451-BF9C-FB9F44152E42}"/>
          </ac:spMkLst>
        </pc:spChg>
        <pc:spChg chg="add mod ord">
          <ac:chgData name="Quentin Pla" userId="c05e3c29-4ed2-408c-ad0f-133b7be5625d" providerId="ADAL" clId="{EC4FBF0E-2991-45B4-9500-199C00745A5C}" dt="2019-06-20T10:21:34.332" v="14111" actId="167"/>
          <ac:spMkLst>
            <pc:docMk/>
            <pc:sldMk cId="1827520283" sldId="300"/>
            <ac:spMk id="34" creationId="{F6E9DA44-AF21-4CEA-899D-09817BEACC2B}"/>
          </ac:spMkLst>
        </pc:spChg>
        <pc:grpChg chg="add mod">
          <ac:chgData name="Quentin Pla" userId="c05e3c29-4ed2-408c-ad0f-133b7be5625d" providerId="ADAL" clId="{EC4FBF0E-2991-45B4-9500-199C00745A5C}" dt="2019-06-20T09:25:21.571" v="12220" actId="164"/>
          <ac:grpSpMkLst>
            <pc:docMk/>
            <pc:sldMk cId="1827520283" sldId="300"/>
            <ac:grpSpMk id="2" creationId="{02E97265-90D2-4E13-9E47-F8FBB0FD4C23}"/>
          </ac:grpSpMkLst>
        </pc:grpChg>
        <pc:grpChg chg="del mod">
          <ac:chgData name="Quentin Pla" userId="c05e3c29-4ed2-408c-ad0f-133b7be5625d" providerId="ADAL" clId="{EC4FBF0E-2991-45B4-9500-199C00745A5C}" dt="2019-06-20T09:27:05.451" v="12233" actId="165"/>
          <ac:grpSpMkLst>
            <pc:docMk/>
            <pc:sldMk cId="1827520283" sldId="300"/>
            <ac:grpSpMk id="8" creationId="{E295AF47-2C35-4A8F-9ADA-F12355E39523}"/>
          </ac:grpSpMkLst>
        </pc:grpChg>
        <pc:grpChg chg="del mod ord">
          <ac:chgData name="Quentin Pla" userId="c05e3c29-4ed2-408c-ad0f-133b7be5625d" providerId="ADAL" clId="{EC4FBF0E-2991-45B4-9500-199C00745A5C}" dt="2019-06-20T09:24:54.643" v="12214" actId="165"/>
          <ac:grpSpMkLst>
            <pc:docMk/>
            <pc:sldMk cId="1827520283" sldId="300"/>
            <ac:grpSpMk id="13" creationId="{4B5FC6DE-C829-452E-A232-E082B7A561F3}"/>
          </ac:grpSpMkLst>
        </pc:grpChg>
        <pc:grpChg chg="del mod">
          <ac:chgData name="Quentin Pla" userId="c05e3c29-4ed2-408c-ad0f-133b7be5625d" providerId="ADAL" clId="{EC4FBF0E-2991-45B4-9500-199C00745A5C}" dt="2019-06-20T09:27:02.171" v="12232" actId="165"/>
          <ac:grpSpMkLst>
            <pc:docMk/>
            <pc:sldMk cId="1827520283" sldId="300"/>
            <ac:grpSpMk id="16" creationId="{8D49C821-1FC7-4D2A-B13F-8E3F47CD3553}"/>
          </ac:grpSpMkLst>
        </pc:grpChg>
        <pc:grpChg chg="add del">
          <ac:chgData name="Quentin Pla" userId="c05e3c29-4ed2-408c-ad0f-133b7be5625d" providerId="ADAL" clId="{EC4FBF0E-2991-45B4-9500-199C00745A5C}" dt="2019-06-20T09:29:45.016" v="12305" actId="478"/>
          <ac:grpSpMkLst>
            <pc:docMk/>
            <pc:sldMk cId="1827520283" sldId="300"/>
            <ac:grpSpMk id="27" creationId="{370AE234-0459-4EF9-9CC3-881A2D2D0187}"/>
          </ac:grpSpMkLst>
        </pc:grpChg>
        <pc:grpChg chg="add del mod">
          <ac:chgData name="Quentin Pla" userId="c05e3c29-4ed2-408c-ad0f-133b7be5625d" providerId="ADAL" clId="{EC4FBF0E-2991-45B4-9500-199C00745A5C}" dt="2019-06-20T09:30:54.817" v="12342" actId="478"/>
          <ac:grpSpMkLst>
            <pc:docMk/>
            <pc:sldMk cId="1827520283" sldId="300"/>
            <ac:grpSpMk id="31" creationId="{513D3A77-2044-4A7F-8314-89B55A71295B}"/>
          </ac:grpSpMkLst>
        </pc:grpChg>
        <pc:picChg chg="del mod topLvl">
          <ac:chgData name="Quentin Pla" userId="c05e3c29-4ed2-408c-ad0f-133b7be5625d" providerId="ADAL" clId="{EC4FBF0E-2991-45B4-9500-199C00745A5C}" dt="2019-06-20T09:27:07.123" v="12236" actId="478"/>
          <ac:picMkLst>
            <pc:docMk/>
            <pc:sldMk cId="1827520283" sldId="300"/>
            <ac:picMk id="10" creationId="{82509496-28D2-46B8-9247-2BBAD3EAAA80}"/>
          </ac:picMkLst>
        </pc:picChg>
        <pc:picChg chg="del mod topLvl">
          <ac:chgData name="Quentin Pla" userId="c05e3c29-4ed2-408c-ad0f-133b7be5625d" providerId="ADAL" clId="{EC4FBF0E-2991-45B4-9500-199C00745A5C}" dt="2019-06-20T09:27:06.826" v="12235" actId="478"/>
          <ac:picMkLst>
            <pc:docMk/>
            <pc:sldMk cId="1827520283" sldId="300"/>
            <ac:picMk id="14" creationId="{1BBC7ED2-CE36-485E-BFF8-B37C2A38FE53}"/>
          </ac:picMkLst>
        </pc:picChg>
        <pc:picChg chg="del mod topLvl">
          <ac:chgData name="Quentin Pla" userId="c05e3c29-4ed2-408c-ad0f-133b7be5625d" providerId="ADAL" clId="{EC4FBF0E-2991-45B4-9500-199C00745A5C}" dt="2019-06-20T09:27:06.420" v="12234" actId="478"/>
          <ac:picMkLst>
            <pc:docMk/>
            <pc:sldMk cId="1827520283" sldId="300"/>
            <ac:picMk id="17" creationId="{A5D60E4F-5F08-46BB-9964-CB894E64DD57}"/>
          </ac:picMkLst>
        </pc:picChg>
        <pc:picChg chg="del">
          <ac:chgData name="Quentin Pla" userId="c05e3c29-4ed2-408c-ad0f-133b7be5625d" providerId="ADAL" clId="{EC4FBF0E-2991-45B4-9500-199C00745A5C}" dt="2019-06-18T14:58:12.777" v="8557" actId="478"/>
          <ac:picMkLst>
            <pc:docMk/>
            <pc:sldMk cId="1827520283" sldId="300"/>
            <ac:picMk id="20" creationId="{EDD036A4-EDE9-4B57-B585-56475CBEE657}"/>
          </ac:picMkLst>
        </pc:picChg>
        <pc:picChg chg="add mod ord">
          <ac:chgData name="Quentin Pla" userId="c05e3c29-4ed2-408c-ad0f-133b7be5625d" providerId="ADAL" clId="{EC4FBF0E-2991-45B4-9500-199C00745A5C}" dt="2019-06-20T10:22:55.268" v="14120" actId="166"/>
          <ac:picMkLst>
            <pc:docMk/>
            <pc:sldMk cId="1827520283" sldId="300"/>
            <ac:picMk id="22" creationId="{6DC316A1-8536-4B91-A2F2-96A7D05803CA}"/>
          </ac:picMkLst>
        </pc:picChg>
        <pc:picChg chg="del">
          <ac:chgData name="Quentin Pla" userId="c05e3c29-4ed2-408c-ad0f-133b7be5625d" providerId="ADAL" clId="{EC4FBF0E-2991-45B4-9500-199C00745A5C}" dt="2019-06-18T14:58:11.178" v="8555" actId="478"/>
          <ac:picMkLst>
            <pc:docMk/>
            <pc:sldMk cId="1827520283" sldId="300"/>
            <ac:picMk id="24" creationId="{B8ADDA2D-76EA-4EA2-8468-296E46171C3C}"/>
          </ac:picMkLst>
        </pc:picChg>
        <pc:picChg chg="del">
          <ac:chgData name="Quentin Pla" userId="c05e3c29-4ed2-408c-ad0f-133b7be5625d" providerId="ADAL" clId="{EC4FBF0E-2991-45B4-9500-199C00745A5C}" dt="2019-06-18T14:58:12.287" v="8556" actId="478"/>
          <ac:picMkLst>
            <pc:docMk/>
            <pc:sldMk cId="1827520283" sldId="300"/>
            <ac:picMk id="25" creationId="{FCE11851-41D5-4FAD-9A68-F343AE3B2B63}"/>
          </ac:picMkLst>
        </pc:picChg>
        <pc:cxnChg chg="add del">
          <ac:chgData name="Quentin Pla" userId="c05e3c29-4ed2-408c-ad0f-133b7be5625d" providerId="ADAL" clId="{EC4FBF0E-2991-45B4-9500-199C00745A5C}" dt="2019-06-21T13:13:43.138" v="15578" actId="478"/>
          <ac:cxnSpMkLst>
            <pc:docMk/>
            <pc:sldMk cId="1827520283" sldId="300"/>
            <ac:cxnSpMk id="16" creationId="{4BCB0F43-579A-4B39-9AB1-720D2093DABB}"/>
          </ac:cxnSpMkLst>
        </pc:cxnChg>
        <pc:cxnChg chg="add mod">
          <ac:chgData name="Quentin Pla" userId="c05e3c29-4ed2-408c-ad0f-133b7be5625d" providerId="ADAL" clId="{EC4FBF0E-2991-45B4-9500-199C00745A5C}" dt="2019-06-21T13:39:14.448" v="15872" actId="14100"/>
          <ac:cxnSpMkLst>
            <pc:docMk/>
            <pc:sldMk cId="1827520283" sldId="300"/>
            <ac:cxnSpMk id="17" creationId="{B9FCC0B5-B431-40FF-A6F6-52C20ADD43A3}"/>
          </ac:cxnSpMkLst>
        </pc:cxnChg>
      </pc:sldChg>
      <pc:sldChg chg="addSp delSp modSp modTransition modAnim">
        <pc:chgData name="Quentin Pla" userId="c05e3c29-4ed2-408c-ad0f-133b7be5625d" providerId="ADAL" clId="{EC4FBF0E-2991-45B4-9500-199C00745A5C}" dt="2019-06-21T13:39:54.664" v="15882" actId="14100"/>
        <pc:sldMkLst>
          <pc:docMk/>
          <pc:sldMk cId="1110157246" sldId="303"/>
        </pc:sldMkLst>
        <pc:spChg chg="del mod">
          <ac:chgData name="Quentin Pla" userId="c05e3c29-4ed2-408c-ad0f-133b7be5625d" providerId="ADAL" clId="{EC4FBF0E-2991-45B4-9500-199C00745A5C}" dt="2019-06-18T08:24:07.097" v="6247" actId="478"/>
          <ac:spMkLst>
            <pc:docMk/>
            <pc:sldMk cId="1110157246" sldId="303"/>
            <ac:spMk id="7" creationId="{35BD4D62-765A-492B-A36D-7EA4033B1CF5}"/>
          </ac:spMkLst>
        </pc:spChg>
        <pc:spChg chg="del mod">
          <ac:chgData name="Quentin Pla" userId="c05e3c29-4ed2-408c-ad0f-133b7be5625d" providerId="ADAL" clId="{EC4FBF0E-2991-45B4-9500-199C00745A5C}" dt="2019-06-20T07:51:35.440" v="9033" actId="478"/>
          <ac:spMkLst>
            <pc:docMk/>
            <pc:sldMk cId="1110157246" sldId="303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18T07:12:44.894" v="3932" actId="478"/>
          <ac:spMkLst>
            <pc:docMk/>
            <pc:sldMk cId="1110157246" sldId="303"/>
            <ac:spMk id="19" creationId="{F25DCD79-CA50-4855-B6D1-4C1A8C0A03F3}"/>
          </ac:spMkLst>
        </pc:spChg>
        <pc:spChg chg="del">
          <ac:chgData name="Quentin Pla" userId="c05e3c29-4ed2-408c-ad0f-133b7be5625d" providerId="ADAL" clId="{EC4FBF0E-2991-45B4-9500-199C00745A5C}" dt="2019-06-18T07:12:44.894" v="3932" actId="478"/>
          <ac:spMkLst>
            <pc:docMk/>
            <pc:sldMk cId="1110157246" sldId="303"/>
            <ac:spMk id="21" creationId="{C9B3EE20-49B5-45E3-8661-E5CEB725A6F5}"/>
          </ac:spMkLst>
        </pc:spChg>
        <pc:spChg chg="del">
          <ac:chgData name="Quentin Pla" userId="c05e3c29-4ed2-408c-ad0f-133b7be5625d" providerId="ADAL" clId="{EC4FBF0E-2991-45B4-9500-199C00745A5C}" dt="2019-06-18T07:12:44.894" v="3932" actId="478"/>
          <ac:spMkLst>
            <pc:docMk/>
            <pc:sldMk cId="1110157246" sldId="303"/>
            <ac:spMk id="23" creationId="{A92A484E-1064-49CA-8970-6F66025D0C7D}"/>
          </ac:spMkLst>
        </pc:spChg>
        <pc:spChg chg="add">
          <ac:chgData name="Quentin Pla" userId="c05e3c29-4ed2-408c-ad0f-133b7be5625d" providerId="ADAL" clId="{EC4FBF0E-2991-45B4-9500-199C00745A5C}" dt="2019-06-18T08:24:07.597" v="6248"/>
          <ac:spMkLst>
            <pc:docMk/>
            <pc:sldMk cId="1110157246" sldId="303"/>
            <ac:spMk id="26" creationId="{6AAB608F-AC8D-4662-908B-67D09181BF3B}"/>
          </ac:spMkLst>
        </pc:spChg>
        <pc:grpChg chg="del">
          <ac:chgData name="Quentin Pla" userId="c05e3c29-4ed2-408c-ad0f-133b7be5625d" providerId="ADAL" clId="{EC4FBF0E-2991-45B4-9500-199C00745A5C}" dt="2019-06-18T07:12:44.894" v="3932" actId="478"/>
          <ac:grpSpMkLst>
            <pc:docMk/>
            <pc:sldMk cId="1110157246" sldId="303"/>
            <ac:grpSpMk id="8" creationId="{E295AF47-2C35-4A8F-9ADA-F12355E39523}"/>
          </ac:grpSpMkLst>
        </pc:grpChg>
        <pc:grpChg chg="del">
          <ac:chgData name="Quentin Pla" userId="c05e3c29-4ed2-408c-ad0f-133b7be5625d" providerId="ADAL" clId="{EC4FBF0E-2991-45B4-9500-199C00745A5C}" dt="2019-06-18T07:12:44.894" v="3932" actId="478"/>
          <ac:grpSpMkLst>
            <pc:docMk/>
            <pc:sldMk cId="1110157246" sldId="303"/>
            <ac:grpSpMk id="13" creationId="{4B5FC6DE-C829-452E-A232-E082B7A561F3}"/>
          </ac:grpSpMkLst>
        </pc:grpChg>
        <pc:grpChg chg="del">
          <ac:chgData name="Quentin Pla" userId="c05e3c29-4ed2-408c-ad0f-133b7be5625d" providerId="ADAL" clId="{EC4FBF0E-2991-45B4-9500-199C00745A5C}" dt="2019-06-18T07:12:44.894" v="3932" actId="478"/>
          <ac:grpSpMkLst>
            <pc:docMk/>
            <pc:sldMk cId="1110157246" sldId="303"/>
            <ac:grpSpMk id="16" creationId="{8D49C821-1FC7-4D2A-B13F-8E3F47CD3553}"/>
          </ac:grpSpMkLst>
        </pc:grpChg>
        <pc:picChg chg="add mod ord">
          <ac:chgData name="Quentin Pla" userId="c05e3c29-4ed2-408c-ad0f-133b7be5625d" providerId="ADAL" clId="{EC4FBF0E-2991-45B4-9500-199C00745A5C}" dt="2019-06-18T07:16:51.759" v="3944" actId="166"/>
          <ac:picMkLst>
            <pc:docMk/>
            <pc:sldMk cId="1110157246" sldId="303"/>
            <ac:picMk id="3" creationId="{062322AC-9AFF-410E-AA36-B99A42895588}"/>
          </ac:picMkLst>
        </pc:picChg>
        <pc:picChg chg="del">
          <ac:chgData name="Quentin Pla" userId="c05e3c29-4ed2-408c-ad0f-133b7be5625d" providerId="ADAL" clId="{EC4FBF0E-2991-45B4-9500-199C00745A5C}" dt="2019-06-18T07:12:47.293" v="3935" actId="478"/>
          <ac:picMkLst>
            <pc:docMk/>
            <pc:sldMk cId="1110157246" sldId="303"/>
            <ac:picMk id="20" creationId="{EDD036A4-EDE9-4B57-B585-56475CBEE657}"/>
          </ac:picMkLst>
        </pc:picChg>
        <pc:picChg chg="del">
          <ac:chgData name="Quentin Pla" userId="c05e3c29-4ed2-408c-ad0f-133b7be5625d" providerId="ADAL" clId="{EC4FBF0E-2991-45B4-9500-199C00745A5C}" dt="2019-06-18T07:12:45.754" v="3933" actId="478"/>
          <ac:picMkLst>
            <pc:docMk/>
            <pc:sldMk cId="1110157246" sldId="303"/>
            <ac:picMk id="24" creationId="{B8ADDA2D-76EA-4EA2-8468-296E46171C3C}"/>
          </ac:picMkLst>
        </pc:picChg>
        <pc:picChg chg="del">
          <ac:chgData name="Quentin Pla" userId="c05e3c29-4ed2-408c-ad0f-133b7be5625d" providerId="ADAL" clId="{EC4FBF0E-2991-45B4-9500-199C00745A5C}" dt="2019-06-18T07:12:46.019" v="3934" actId="478"/>
          <ac:picMkLst>
            <pc:docMk/>
            <pc:sldMk cId="1110157246" sldId="303"/>
            <ac:picMk id="25" creationId="{FCE11851-41D5-4FAD-9A68-F343AE3B2B63}"/>
          </ac:picMkLst>
        </pc:picChg>
        <pc:cxnChg chg="add del mod">
          <ac:chgData name="Quentin Pla" userId="c05e3c29-4ed2-408c-ad0f-133b7be5625d" providerId="ADAL" clId="{EC4FBF0E-2991-45B4-9500-199C00745A5C}" dt="2019-06-21T13:11:27.042" v="15572" actId="478"/>
          <ac:cxnSpMkLst>
            <pc:docMk/>
            <pc:sldMk cId="1110157246" sldId="303"/>
            <ac:cxnSpMk id="8" creationId="{035D1E06-AF15-49B6-827C-6C567BCDB49B}"/>
          </ac:cxnSpMkLst>
        </pc:cxnChg>
        <pc:cxnChg chg="add mod">
          <ac:chgData name="Quentin Pla" userId="c05e3c29-4ed2-408c-ad0f-133b7be5625d" providerId="ADAL" clId="{EC4FBF0E-2991-45B4-9500-199C00745A5C}" dt="2019-06-21T13:39:54.664" v="15882" actId="14100"/>
          <ac:cxnSpMkLst>
            <pc:docMk/>
            <pc:sldMk cId="1110157246" sldId="303"/>
            <ac:cxnSpMk id="10" creationId="{99EB3FDA-243F-404B-B7C8-E4905AB61945}"/>
          </ac:cxnSpMkLst>
        </pc:cxnChg>
      </pc:sldChg>
      <pc:sldChg chg="addSp delSp modSp add modTransition modAnim">
        <pc:chgData name="Quentin Pla" userId="c05e3c29-4ed2-408c-ad0f-133b7be5625d" providerId="ADAL" clId="{EC4FBF0E-2991-45B4-9500-199C00745A5C}" dt="2019-06-21T13:40:25.506" v="15895" actId="14100"/>
        <pc:sldMkLst>
          <pc:docMk/>
          <pc:sldMk cId="1346487063" sldId="311"/>
        </pc:sldMkLst>
        <pc:spChg chg="del mod">
          <ac:chgData name="Quentin Pla" userId="c05e3c29-4ed2-408c-ad0f-133b7be5625d" providerId="ADAL" clId="{EC4FBF0E-2991-45B4-9500-199C00745A5C}" dt="2019-06-18T08:23:43.993" v="6242" actId="478"/>
          <ac:spMkLst>
            <pc:docMk/>
            <pc:sldMk cId="1346487063" sldId="311"/>
            <ac:spMk id="7" creationId="{35BD4D62-765A-492B-A36D-7EA4033B1CF5}"/>
          </ac:spMkLst>
        </pc:spChg>
        <pc:spChg chg="add">
          <ac:chgData name="Quentin Pla" userId="c05e3c29-4ed2-408c-ad0f-133b7be5625d" providerId="ADAL" clId="{EC4FBF0E-2991-45B4-9500-199C00745A5C}" dt="2019-06-18T07:42:01.112" v="4693"/>
          <ac:spMkLst>
            <pc:docMk/>
            <pc:sldMk cId="1346487063" sldId="311"/>
            <ac:spMk id="11" creationId="{781C8F85-B355-4D1C-93B2-5B6D648BD85F}"/>
          </ac:spMkLst>
        </pc:spChg>
        <pc:spChg chg="del">
          <ac:chgData name="Quentin Pla" userId="c05e3c29-4ed2-408c-ad0f-133b7be5625d" providerId="ADAL" clId="{EC4FBF0E-2991-45B4-9500-199C00745A5C}" dt="2019-06-20T07:51:42.741" v="9036" actId="478"/>
          <ac:spMkLst>
            <pc:docMk/>
            <pc:sldMk cId="1346487063" sldId="311"/>
            <ac:spMk id="12" creationId="{2668EC38-7FBE-482D-AF99-275D79C8A36E}"/>
          </ac:spMkLst>
        </pc:spChg>
        <pc:spChg chg="add">
          <ac:chgData name="Quentin Pla" userId="c05e3c29-4ed2-408c-ad0f-133b7be5625d" providerId="ADAL" clId="{EC4FBF0E-2991-45B4-9500-199C00745A5C}" dt="2019-06-18T08:23:44.508" v="6243"/>
          <ac:spMkLst>
            <pc:docMk/>
            <pc:sldMk cId="1346487063" sldId="311"/>
            <ac:spMk id="13" creationId="{24D7EBD6-3FFC-4A46-8F23-2311349B29C7}"/>
          </ac:spMkLst>
        </pc:spChg>
        <pc:spChg chg="del">
          <ac:chgData name="Quentin Pla" userId="c05e3c29-4ed2-408c-ad0f-133b7be5625d" providerId="ADAL" clId="{EC4FBF0E-2991-45B4-9500-199C00745A5C}" dt="2019-06-18T07:40:17.581" v="4669" actId="478"/>
          <ac:spMkLst>
            <pc:docMk/>
            <pc:sldMk cId="1346487063" sldId="311"/>
            <ac:spMk id="22" creationId="{71A84B1A-44E9-4292-9D12-2791C2559C18}"/>
          </ac:spMkLst>
        </pc:spChg>
        <pc:picChg chg="del">
          <ac:chgData name="Quentin Pla" userId="c05e3c29-4ed2-408c-ad0f-133b7be5625d" providerId="ADAL" clId="{EC4FBF0E-2991-45B4-9500-199C00745A5C}" dt="2019-06-18T07:40:23.488" v="4670" actId="478"/>
          <ac:picMkLst>
            <pc:docMk/>
            <pc:sldMk cId="1346487063" sldId="311"/>
            <ac:picMk id="3" creationId="{062322AC-9AFF-410E-AA36-B99A42895588}"/>
          </ac:picMkLst>
        </pc:picChg>
        <pc:picChg chg="add mod ord">
          <ac:chgData name="Quentin Pla" userId="c05e3c29-4ed2-408c-ad0f-133b7be5625d" providerId="ADAL" clId="{EC4FBF0E-2991-45B4-9500-199C00745A5C}" dt="2019-06-18T07:42:07.865" v="4695" actId="166"/>
          <ac:picMkLst>
            <pc:docMk/>
            <pc:sldMk cId="1346487063" sldId="311"/>
            <ac:picMk id="10" creationId="{1B4DF4D9-D112-439E-8E41-565CF3AB6128}"/>
          </ac:picMkLst>
        </pc:picChg>
        <pc:cxnChg chg="add del mod">
          <ac:chgData name="Quentin Pla" userId="c05e3c29-4ed2-408c-ad0f-133b7be5625d" providerId="ADAL" clId="{EC4FBF0E-2991-45B4-9500-199C00745A5C}" dt="2019-06-21T13:09:40.205" v="15555" actId="478"/>
          <ac:cxnSpMkLst>
            <pc:docMk/>
            <pc:sldMk cId="1346487063" sldId="311"/>
            <ac:cxnSpMk id="8" creationId="{4991057E-95A0-463D-874E-B42EEED4E663}"/>
          </ac:cxnSpMkLst>
        </pc:cxnChg>
        <pc:cxnChg chg="add mod">
          <ac:chgData name="Quentin Pla" userId="c05e3c29-4ed2-408c-ad0f-133b7be5625d" providerId="ADAL" clId="{EC4FBF0E-2991-45B4-9500-199C00745A5C}" dt="2019-06-21T13:40:25.506" v="15895" actId="14100"/>
          <ac:cxnSpMkLst>
            <pc:docMk/>
            <pc:sldMk cId="1346487063" sldId="311"/>
            <ac:cxnSpMk id="12" creationId="{4CACB3F5-38D2-44E4-B347-D6357E271789}"/>
          </ac:cxnSpMkLst>
        </pc:cxnChg>
      </pc:sldChg>
      <pc:sldChg chg="delSp modSp add modTransition modAnim">
        <pc:chgData name="Quentin Pla" userId="c05e3c29-4ed2-408c-ad0f-133b7be5625d" providerId="ADAL" clId="{EC4FBF0E-2991-45B4-9500-199C00745A5C}" dt="2019-06-21T13:37:09.785" v="15844"/>
        <pc:sldMkLst>
          <pc:docMk/>
          <pc:sldMk cId="2107842618" sldId="312"/>
        </pc:sldMkLst>
        <pc:spChg chg="del">
          <ac:chgData name="Quentin Pla" userId="c05e3c29-4ed2-408c-ad0f-133b7be5625d" providerId="ADAL" clId="{EC4FBF0E-2991-45B4-9500-199C00745A5C}" dt="2019-06-21T13:10:00.296" v="15560" actId="478"/>
          <ac:spMkLst>
            <pc:docMk/>
            <pc:sldMk cId="2107842618" sldId="312"/>
            <ac:spMk id="6" creationId="{D2DA36F6-A19C-42CE-9C8C-13353A32DAF8}"/>
          </ac:spMkLst>
        </pc:spChg>
        <pc:spChg chg="del">
          <ac:chgData name="Quentin Pla" userId="c05e3c29-4ed2-408c-ad0f-133b7be5625d" providerId="ADAL" clId="{EC4FBF0E-2991-45B4-9500-199C00745A5C}" dt="2019-06-21T13:10:00.296" v="15560" actId="478"/>
          <ac:spMkLst>
            <pc:docMk/>
            <pc:sldMk cId="2107842618" sldId="312"/>
            <ac:spMk id="7" creationId="{35BD4D62-765A-492B-A36D-7EA4033B1CF5}"/>
          </ac:spMkLst>
        </pc:spChg>
        <pc:spChg chg="del">
          <ac:chgData name="Quentin Pla" userId="c05e3c29-4ed2-408c-ad0f-133b7be5625d" providerId="ADAL" clId="{EC4FBF0E-2991-45B4-9500-199C00745A5C}" dt="2019-06-21T13:10:00.296" v="15560" actId="478"/>
          <ac:spMkLst>
            <pc:docMk/>
            <pc:sldMk cId="2107842618" sldId="312"/>
            <ac:spMk id="9" creationId="{B0ABF9B3-4F7F-4BED-8336-C123166491DA}"/>
          </ac:spMkLst>
        </pc:spChg>
        <pc:spChg chg="del mod">
          <ac:chgData name="Quentin Pla" userId="c05e3c29-4ed2-408c-ad0f-133b7be5625d" providerId="ADAL" clId="{EC4FBF0E-2991-45B4-9500-199C00745A5C}" dt="2019-06-21T13:09:44.830" v="15557" actId="478"/>
          <ac:spMkLst>
            <pc:docMk/>
            <pc:sldMk cId="2107842618" sldId="312"/>
            <ac:spMk id="11" creationId="{781C8F85-B355-4D1C-93B2-5B6D648BD85F}"/>
          </ac:spMkLst>
        </pc:spChg>
        <pc:spChg chg="del mod">
          <ac:chgData name="Quentin Pla" userId="c05e3c29-4ed2-408c-ad0f-133b7be5625d" providerId="ADAL" clId="{EC4FBF0E-2991-45B4-9500-199C00745A5C}" dt="2019-06-20T07:51:45.777" v="9038" actId="478"/>
          <ac:spMkLst>
            <pc:docMk/>
            <pc:sldMk cId="2107842618" sldId="312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3:10:00.296" v="15560" actId="478"/>
          <ac:spMkLst>
            <pc:docMk/>
            <pc:sldMk cId="2107842618" sldId="312"/>
            <ac:spMk id="30" creationId="{745E2612-C0F9-4882-A0FC-500582D650C5}"/>
          </ac:spMkLst>
        </pc:spChg>
        <pc:picChg chg="mod ord">
          <ac:chgData name="Quentin Pla" userId="c05e3c29-4ed2-408c-ad0f-133b7be5625d" providerId="ADAL" clId="{EC4FBF0E-2991-45B4-9500-199C00745A5C}" dt="2019-06-21T13:09:55.437" v="15559" actId="1076"/>
          <ac:picMkLst>
            <pc:docMk/>
            <pc:sldMk cId="2107842618" sldId="312"/>
            <ac:picMk id="10" creationId="{1B4DF4D9-D112-439E-8E41-565CF3AB6128}"/>
          </ac:picMkLst>
        </pc:picChg>
      </pc:sldChg>
      <pc:sldChg chg="addSp delSp modSp add modTransition modAnim">
        <pc:chgData name="Quentin Pla" userId="c05e3c29-4ed2-408c-ad0f-133b7be5625d" providerId="ADAL" clId="{EC4FBF0E-2991-45B4-9500-199C00745A5C}" dt="2019-06-21T13:37:09.785" v="15844"/>
        <pc:sldMkLst>
          <pc:docMk/>
          <pc:sldMk cId="2423543863" sldId="313"/>
        </pc:sldMkLst>
        <pc:spChg chg="add del">
          <ac:chgData name="Quentin Pla" userId="c05e3c29-4ed2-408c-ad0f-133b7be5625d" providerId="ADAL" clId="{EC4FBF0E-2991-45B4-9500-199C00745A5C}" dt="2019-06-21T13:10:52.215" v="15570" actId="478"/>
          <ac:spMkLst>
            <pc:docMk/>
            <pc:sldMk cId="2423543863" sldId="313"/>
            <ac:spMk id="6" creationId="{D2DA36F6-A19C-42CE-9C8C-13353A32DAF8}"/>
          </ac:spMkLst>
        </pc:spChg>
        <pc:spChg chg="add del">
          <ac:chgData name="Quentin Pla" userId="c05e3c29-4ed2-408c-ad0f-133b7be5625d" providerId="ADAL" clId="{EC4FBF0E-2991-45B4-9500-199C00745A5C}" dt="2019-06-21T13:10:52.215" v="15570" actId="478"/>
          <ac:spMkLst>
            <pc:docMk/>
            <pc:sldMk cId="2423543863" sldId="313"/>
            <ac:spMk id="7" creationId="{35BD4D62-765A-492B-A36D-7EA4033B1CF5}"/>
          </ac:spMkLst>
        </pc:spChg>
        <pc:spChg chg="add del">
          <ac:chgData name="Quentin Pla" userId="c05e3c29-4ed2-408c-ad0f-133b7be5625d" providerId="ADAL" clId="{EC4FBF0E-2991-45B4-9500-199C00745A5C}" dt="2019-06-21T13:10:52.215" v="15570" actId="478"/>
          <ac:spMkLst>
            <pc:docMk/>
            <pc:sldMk cId="2423543863" sldId="313"/>
            <ac:spMk id="9" creationId="{B0ABF9B3-4F7F-4BED-8336-C123166491DA}"/>
          </ac:spMkLst>
        </pc:spChg>
        <pc:spChg chg="add del mod">
          <ac:chgData name="Quentin Pla" userId="c05e3c29-4ed2-408c-ad0f-133b7be5625d" providerId="ADAL" clId="{EC4FBF0E-2991-45B4-9500-199C00745A5C}" dt="2019-06-21T13:10:52.215" v="15570" actId="478"/>
          <ac:spMkLst>
            <pc:docMk/>
            <pc:sldMk cId="2423543863" sldId="313"/>
            <ac:spMk id="11" creationId="{781C8F85-B355-4D1C-93B2-5B6D648BD85F}"/>
          </ac:spMkLst>
        </pc:spChg>
        <pc:spChg chg="del">
          <ac:chgData name="Quentin Pla" userId="c05e3c29-4ed2-408c-ad0f-133b7be5625d" providerId="ADAL" clId="{EC4FBF0E-2991-45B4-9500-199C00745A5C}" dt="2019-06-20T07:51:50.761" v="9040" actId="478"/>
          <ac:spMkLst>
            <pc:docMk/>
            <pc:sldMk cId="2423543863" sldId="313"/>
            <ac:spMk id="12" creationId="{2668EC38-7FBE-482D-AF99-275D79C8A36E}"/>
          </ac:spMkLst>
        </pc:spChg>
        <pc:spChg chg="add del mod">
          <ac:chgData name="Quentin Pla" userId="c05e3c29-4ed2-408c-ad0f-133b7be5625d" providerId="ADAL" clId="{EC4FBF0E-2991-45B4-9500-199C00745A5C}" dt="2019-06-21T13:10:23.282" v="15563" actId="478"/>
          <ac:spMkLst>
            <pc:docMk/>
            <pc:sldMk cId="2423543863" sldId="313"/>
            <ac:spMk id="13" creationId="{441E4B84-AFFA-4553-A0E9-3E41CDFC9886}"/>
          </ac:spMkLst>
        </pc:spChg>
        <pc:spChg chg="add del">
          <ac:chgData name="Quentin Pla" userId="c05e3c29-4ed2-408c-ad0f-133b7be5625d" providerId="ADAL" clId="{EC4FBF0E-2991-45B4-9500-199C00745A5C}" dt="2019-06-21T13:10:52.215" v="15570" actId="478"/>
          <ac:spMkLst>
            <pc:docMk/>
            <pc:sldMk cId="2423543863" sldId="313"/>
            <ac:spMk id="30" creationId="{745E2612-C0F9-4882-A0FC-500582D650C5}"/>
          </ac:spMkLst>
        </pc:spChg>
        <pc:picChg chg="add del mod">
          <ac:chgData name="Quentin Pla" userId="c05e3c29-4ed2-408c-ad0f-133b7be5625d" providerId="ADAL" clId="{EC4FBF0E-2991-45B4-9500-199C00745A5C}" dt="2019-06-21T13:10:50.669" v="15569" actId="478"/>
          <ac:picMkLst>
            <pc:docMk/>
            <pc:sldMk cId="2423543863" sldId="313"/>
            <ac:picMk id="10" creationId="{1B4DF4D9-D112-439E-8E41-565CF3AB6128}"/>
          </ac:picMkLst>
        </pc:picChg>
      </pc:sldChg>
      <pc:sldChg chg="addSp delSp modSp add ord modTransition modAnim">
        <pc:chgData name="Quentin Pla" userId="c05e3c29-4ed2-408c-ad0f-133b7be5625d" providerId="ADAL" clId="{EC4FBF0E-2991-45B4-9500-199C00745A5C}" dt="2019-06-21T13:37:09.785" v="15844"/>
        <pc:sldMkLst>
          <pc:docMk/>
          <pc:sldMk cId="631541956" sldId="314"/>
        </pc:sldMkLst>
        <pc:spChg chg="add del">
          <ac:chgData name="Quentin Pla" userId="c05e3c29-4ed2-408c-ad0f-133b7be5625d" providerId="ADAL" clId="{EC4FBF0E-2991-45B4-9500-199C00745A5C}" dt="2019-06-21T13:10:41.092" v="15567" actId="478"/>
          <ac:spMkLst>
            <pc:docMk/>
            <pc:sldMk cId="631541956" sldId="314"/>
            <ac:spMk id="6" creationId="{D2DA36F6-A19C-42CE-9C8C-13353A32DAF8}"/>
          </ac:spMkLst>
        </pc:spChg>
        <pc:spChg chg="add del">
          <ac:chgData name="Quentin Pla" userId="c05e3c29-4ed2-408c-ad0f-133b7be5625d" providerId="ADAL" clId="{EC4FBF0E-2991-45B4-9500-199C00745A5C}" dt="2019-06-21T13:10:41.092" v="15567" actId="478"/>
          <ac:spMkLst>
            <pc:docMk/>
            <pc:sldMk cId="631541956" sldId="314"/>
            <ac:spMk id="7" creationId="{35BD4D62-765A-492B-A36D-7EA4033B1CF5}"/>
          </ac:spMkLst>
        </pc:spChg>
        <pc:spChg chg="add del">
          <ac:chgData name="Quentin Pla" userId="c05e3c29-4ed2-408c-ad0f-133b7be5625d" providerId="ADAL" clId="{EC4FBF0E-2991-45B4-9500-199C00745A5C}" dt="2019-06-21T13:10:41.092" v="15567" actId="478"/>
          <ac:spMkLst>
            <pc:docMk/>
            <pc:sldMk cId="631541956" sldId="314"/>
            <ac:spMk id="9" creationId="{B0ABF9B3-4F7F-4BED-8336-C123166491DA}"/>
          </ac:spMkLst>
        </pc:spChg>
        <pc:spChg chg="add del mod">
          <ac:chgData name="Quentin Pla" userId="c05e3c29-4ed2-408c-ad0f-133b7be5625d" providerId="ADAL" clId="{EC4FBF0E-2991-45B4-9500-199C00745A5C}" dt="2019-06-21T13:10:41.092" v="15567" actId="478"/>
          <ac:spMkLst>
            <pc:docMk/>
            <pc:sldMk cId="631541956" sldId="314"/>
            <ac:spMk id="11" creationId="{781C8F85-B355-4D1C-93B2-5B6D648BD85F}"/>
          </ac:spMkLst>
        </pc:spChg>
        <pc:spChg chg="del">
          <ac:chgData name="Quentin Pla" userId="c05e3c29-4ed2-408c-ad0f-133b7be5625d" providerId="ADAL" clId="{EC4FBF0E-2991-45B4-9500-199C00745A5C}" dt="2019-06-20T07:51:48.292" v="9039" actId="478"/>
          <ac:spMkLst>
            <pc:docMk/>
            <pc:sldMk cId="631541956" sldId="314"/>
            <ac:spMk id="12" creationId="{2668EC38-7FBE-482D-AF99-275D79C8A36E}"/>
          </ac:spMkLst>
        </pc:spChg>
        <pc:spChg chg="add del mod">
          <ac:chgData name="Quentin Pla" userId="c05e3c29-4ed2-408c-ad0f-133b7be5625d" providerId="ADAL" clId="{EC4FBF0E-2991-45B4-9500-199C00745A5C}" dt="2019-06-21T13:10:38.654" v="15566" actId="478"/>
          <ac:spMkLst>
            <pc:docMk/>
            <pc:sldMk cId="631541956" sldId="314"/>
            <ac:spMk id="13" creationId="{31292CD3-26A7-454D-B287-2D6EAA9245AD}"/>
          </ac:spMkLst>
        </pc:spChg>
        <pc:spChg chg="add del">
          <ac:chgData name="Quentin Pla" userId="c05e3c29-4ed2-408c-ad0f-133b7be5625d" providerId="ADAL" clId="{EC4FBF0E-2991-45B4-9500-199C00745A5C}" dt="2019-06-21T13:10:41.092" v="15567" actId="478"/>
          <ac:spMkLst>
            <pc:docMk/>
            <pc:sldMk cId="631541956" sldId="314"/>
            <ac:spMk id="30" creationId="{745E2612-C0F9-4882-A0FC-500582D650C5}"/>
          </ac:spMkLst>
        </pc:spChg>
        <pc:picChg chg="mod">
          <ac:chgData name="Quentin Pla" userId="c05e3c29-4ed2-408c-ad0f-133b7be5625d" providerId="ADAL" clId="{EC4FBF0E-2991-45B4-9500-199C00745A5C}" dt="2019-06-20T09:07:32.495" v="11689" actId="2085"/>
          <ac:picMkLst>
            <pc:docMk/>
            <pc:sldMk cId="631541956" sldId="314"/>
            <ac:picMk id="10" creationId="{1B4DF4D9-D112-439E-8E41-565CF3AB6128}"/>
          </ac:picMkLst>
        </pc:picChg>
      </pc:sldChg>
      <pc:sldChg chg="addSp delSp modSp add ord modAnim">
        <pc:chgData name="Quentin Pla" userId="c05e3c29-4ed2-408c-ad0f-133b7be5625d" providerId="ADAL" clId="{EC4FBF0E-2991-45B4-9500-199C00745A5C}" dt="2019-06-21T13:41:18.744" v="15907" actId="14100"/>
        <pc:sldMkLst>
          <pc:docMk/>
          <pc:sldMk cId="1183932256" sldId="315"/>
        </pc:sldMkLst>
        <pc:spChg chg="del">
          <ac:chgData name="Quentin Pla" userId="c05e3c29-4ed2-408c-ad0f-133b7be5625d" providerId="ADAL" clId="{EC4FBF0E-2991-45B4-9500-199C00745A5C}" dt="2019-06-20T07:49:49.872" v="8914" actId="478"/>
          <ac:spMkLst>
            <pc:docMk/>
            <pc:sldMk cId="1183932256" sldId="315"/>
            <ac:spMk id="14" creationId="{7D317BF8-E512-4C7C-B08A-8E6C1C242212}"/>
          </ac:spMkLst>
        </pc:spChg>
        <pc:spChg chg="add mod">
          <ac:chgData name="Quentin Pla" userId="c05e3c29-4ed2-408c-ad0f-133b7be5625d" providerId="ADAL" clId="{EC4FBF0E-2991-45B4-9500-199C00745A5C}" dt="2019-06-20T07:49:56.734" v="9000" actId="1038"/>
          <ac:spMkLst>
            <pc:docMk/>
            <pc:sldMk cId="1183932256" sldId="315"/>
            <ac:spMk id="17" creationId="{74D7DCAF-C8CA-48CF-8DD9-B924033E7045}"/>
          </ac:spMkLst>
        </pc:spChg>
        <pc:spChg chg="add del mod">
          <ac:chgData name="Quentin Pla" userId="c05e3c29-4ed2-408c-ad0f-133b7be5625d" providerId="ADAL" clId="{EC4FBF0E-2991-45B4-9500-199C00745A5C}" dt="2019-06-18T11:00:43.615" v="8357"/>
          <ac:spMkLst>
            <pc:docMk/>
            <pc:sldMk cId="1183932256" sldId="315"/>
            <ac:spMk id="17" creationId="{B4AAE1F2-C7C5-43CE-AE0D-9E9B273831A2}"/>
          </ac:spMkLst>
        </pc:spChg>
        <pc:grpChg chg="mod">
          <ac:chgData name="Quentin Pla" userId="c05e3c29-4ed2-408c-ad0f-133b7be5625d" providerId="ADAL" clId="{EC4FBF0E-2991-45B4-9500-199C00745A5C}" dt="2019-06-20T07:53:13.329" v="9047" actId="14826"/>
          <ac:grpSpMkLst>
            <pc:docMk/>
            <pc:sldMk cId="1183932256" sldId="315"/>
            <ac:grpSpMk id="3" creationId="{FBCA76FF-A7A8-413A-AC09-B20D5620B9B6}"/>
          </ac:grpSpMkLst>
        </pc:grpChg>
        <pc:picChg chg="mod">
          <ac:chgData name="Quentin Pla" userId="c05e3c29-4ed2-408c-ad0f-133b7be5625d" providerId="ADAL" clId="{EC4FBF0E-2991-45B4-9500-199C00745A5C}" dt="2019-06-20T07:53:13.329" v="9047" actId="14826"/>
          <ac:picMkLst>
            <pc:docMk/>
            <pc:sldMk cId="1183932256" sldId="315"/>
            <ac:picMk id="13" creationId="{9B7B9CEA-D84F-4034-A2AA-37A30EEECEE6}"/>
          </ac:picMkLst>
        </pc:picChg>
        <pc:cxnChg chg="add mod">
          <ac:chgData name="Quentin Pla" userId="c05e3c29-4ed2-408c-ad0f-133b7be5625d" providerId="ADAL" clId="{EC4FBF0E-2991-45B4-9500-199C00745A5C}" dt="2019-06-21T13:41:18.744" v="15907" actId="14100"/>
          <ac:cxnSpMkLst>
            <pc:docMk/>
            <pc:sldMk cId="1183932256" sldId="315"/>
            <ac:cxnSpMk id="14" creationId="{8FDDB605-DB8C-4CE3-8F8D-966846C1ED60}"/>
          </ac:cxnSpMkLst>
        </pc:cxnChg>
      </pc:sldChg>
      <pc:sldChg chg="addSp delSp modSp add modAnim">
        <pc:chgData name="Quentin Pla" userId="c05e3c29-4ed2-408c-ad0f-133b7be5625d" providerId="ADAL" clId="{EC4FBF0E-2991-45B4-9500-199C00745A5C}" dt="2019-06-21T13:32:16.452" v="15769" actId="14100"/>
        <pc:sldMkLst>
          <pc:docMk/>
          <pc:sldMk cId="4289327534" sldId="316"/>
        </pc:sldMkLst>
        <pc:spChg chg="del">
          <ac:chgData name="Quentin Pla" userId="c05e3c29-4ed2-408c-ad0f-133b7be5625d" providerId="ADAL" clId="{EC4FBF0E-2991-45B4-9500-199C00745A5C}" dt="2019-06-20T07:50:48.458" v="9010" actId="478"/>
          <ac:spMkLst>
            <pc:docMk/>
            <pc:sldMk cId="4289327534" sldId="316"/>
            <ac:spMk id="12" creationId="{2668EC38-7FBE-482D-AF99-275D79C8A36E}"/>
          </ac:spMkLst>
        </pc:spChg>
        <pc:picChg chg="add mod">
          <ac:chgData name="Quentin Pla" userId="c05e3c29-4ed2-408c-ad0f-133b7be5625d" providerId="ADAL" clId="{EC4FBF0E-2991-45B4-9500-199C00745A5C}" dt="2019-06-20T07:55:28.667" v="9086" actId="1038"/>
          <ac:picMkLst>
            <pc:docMk/>
            <pc:sldMk cId="4289327534" sldId="316"/>
            <ac:picMk id="3" creationId="{44FC9D04-0240-4BBF-9684-E0442CBC79AC}"/>
          </ac:picMkLst>
        </pc:picChg>
        <pc:picChg chg="mod">
          <ac:chgData name="Quentin Pla" userId="c05e3c29-4ed2-408c-ad0f-133b7be5625d" providerId="ADAL" clId="{EC4FBF0E-2991-45B4-9500-199C00745A5C}" dt="2019-06-20T07:55:28.667" v="9086" actId="1038"/>
          <ac:picMkLst>
            <pc:docMk/>
            <pc:sldMk cId="4289327534" sldId="316"/>
            <ac:picMk id="4" creationId="{CB773A16-1CB6-48E2-B0D1-D2B95A02088A}"/>
          </ac:picMkLst>
        </pc:picChg>
        <pc:picChg chg="mod">
          <ac:chgData name="Quentin Pla" userId="c05e3c29-4ed2-408c-ad0f-133b7be5625d" providerId="ADAL" clId="{EC4FBF0E-2991-45B4-9500-199C00745A5C}" dt="2019-06-20T07:55:28.667" v="9086" actId="1038"/>
          <ac:picMkLst>
            <pc:docMk/>
            <pc:sldMk cId="4289327534" sldId="316"/>
            <ac:picMk id="6" creationId="{3596A0FE-FDEF-48D9-BEF0-1FE1C079497D}"/>
          </ac:picMkLst>
        </pc:picChg>
        <pc:picChg chg="mod">
          <ac:chgData name="Quentin Pla" userId="c05e3c29-4ed2-408c-ad0f-133b7be5625d" providerId="ADAL" clId="{EC4FBF0E-2991-45B4-9500-199C00745A5C}" dt="2019-06-20T07:55:35.044" v="9102" actId="1035"/>
          <ac:picMkLst>
            <pc:docMk/>
            <pc:sldMk cId="4289327534" sldId="316"/>
            <ac:picMk id="8" creationId="{8FE85422-83FA-4D3E-9E9F-3E9B73A7D7FB}"/>
          </ac:picMkLst>
        </pc:picChg>
        <pc:picChg chg="mod">
          <ac:chgData name="Quentin Pla" userId="c05e3c29-4ed2-408c-ad0f-133b7be5625d" providerId="ADAL" clId="{EC4FBF0E-2991-45B4-9500-199C00745A5C}" dt="2019-06-20T07:55:35.044" v="9102" actId="1035"/>
          <ac:picMkLst>
            <pc:docMk/>
            <pc:sldMk cId="4289327534" sldId="316"/>
            <ac:picMk id="11" creationId="{7770D505-A762-4D77-9DD0-72DA86CC4BB4}"/>
          </ac:picMkLst>
        </pc:picChg>
        <pc:picChg chg="mod">
          <ac:chgData name="Quentin Pla" userId="c05e3c29-4ed2-408c-ad0f-133b7be5625d" providerId="ADAL" clId="{EC4FBF0E-2991-45B4-9500-199C00745A5C}" dt="2019-06-20T07:55:35.044" v="9102" actId="1035"/>
          <ac:picMkLst>
            <pc:docMk/>
            <pc:sldMk cId="4289327534" sldId="316"/>
            <ac:picMk id="14" creationId="{4AB18F7F-CE97-4A01-919C-A7ED38DC4334}"/>
          </ac:picMkLst>
        </pc:picChg>
        <pc:picChg chg="mod">
          <ac:chgData name="Quentin Pla" userId="c05e3c29-4ed2-408c-ad0f-133b7be5625d" providerId="ADAL" clId="{EC4FBF0E-2991-45B4-9500-199C00745A5C}" dt="2019-06-20T07:55:28.667" v="9086" actId="1038"/>
          <ac:picMkLst>
            <pc:docMk/>
            <pc:sldMk cId="4289327534" sldId="316"/>
            <ac:picMk id="16" creationId="{3471D4D7-5BEF-4782-A5DA-C312592D10B0}"/>
          </ac:picMkLst>
        </pc:picChg>
        <pc:picChg chg="mod">
          <ac:chgData name="Quentin Pla" userId="c05e3c29-4ed2-408c-ad0f-133b7be5625d" providerId="ADAL" clId="{EC4FBF0E-2991-45B4-9500-199C00745A5C}" dt="2019-06-20T07:55:35.044" v="9102" actId="1035"/>
          <ac:picMkLst>
            <pc:docMk/>
            <pc:sldMk cId="4289327534" sldId="316"/>
            <ac:picMk id="1026" creationId="{59A46BBD-E85B-41A1-A7C9-D32DDE33A6B1}"/>
          </ac:picMkLst>
        </pc:picChg>
        <pc:cxnChg chg="add del mod">
          <ac:chgData name="Quentin Pla" userId="c05e3c29-4ed2-408c-ad0f-133b7be5625d" providerId="ADAL" clId="{EC4FBF0E-2991-45B4-9500-199C00745A5C}" dt="2019-06-21T13:22:29.535" v="15663" actId="478"/>
          <ac:cxnSpMkLst>
            <pc:docMk/>
            <pc:sldMk cId="4289327534" sldId="316"/>
            <ac:cxnSpMk id="13" creationId="{C77720BB-288B-4335-B091-BDF3930FC121}"/>
          </ac:cxnSpMkLst>
        </pc:cxnChg>
        <pc:cxnChg chg="add mod">
          <ac:chgData name="Quentin Pla" userId="c05e3c29-4ed2-408c-ad0f-133b7be5625d" providerId="ADAL" clId="{EC4FBF0E-2991-45B4-9500-199C00745A5C}" dt="2019-06-21T13:32:16.452" v="15769" actId="14100"/>
          <ac:cxnSpMkLst>
            <pc:docMk/>
            <pc:sldMk cId="4289327534" sldId="316"/>
            <ac:cxnSpMk id="15" creationId="{631FBE84-77C4-457A-BBC0-D7ABBBA3DD9D}"/>
          </ac:cxnSpMkLst>
        </pc:cxnChg>
      </pc:sldChg>
      <pc:sldChg chg="addSp delSp modSp add modTransition modAnim">
        <pc:chgData name="Quentin Pla" userId="c05e3c29-4ed2-408c-ad0f-133b7be5625d" providerId="ADAL" clId="{EC4FBF0E-2991-45B4-9500-199C00745A5C}" dt="2019-06-21T13:31:23.570" v="15745"/>
        <pc:sldMkLst>
          <pc:docMk/>
          <pc:sldMk cId="870653755" sldId="317"/>
        </pc:sldMkLst>
        <pc:spChg chg="del">
          <ac:chgData name="Quentin Pla" userId="c05e3c29-4ed2-408c-ad0f-133b7be5625d" providerId="ADAL" clId="{EC4FBF0E-2991-45B4-9500-199C00745A5C}" dt="2019-06-20T07:50:39.439" v="9006" actId="478"/>
          <ac:spMkLst>
            <pc:docMk/>
            <pc:sldMk cId="870653755" sldId="317"/>
            <ac:spMk id="12" creationId="{2668EC38-7FBE-482D-AF99-275D79C8A36E}"/>
          </ac:spMkLst>
        </pc:spChg>
        <pc:spChg chg="add mod ord">
          <ac:chgData name="Quentin Pla" userId="c05e3c29-4ed2-408c-ad0f-133b7be5625d" providerId="ADAL" clId="{EC4FBF0E-2991-45B4-9500-199C00745A5C}" dt="2019-06-18T08:12:03.525" v="5428" actId="2085"/>
          <ac:spMkLst>
            <pc:docMk/>
            <pc:sldMk cId="870653755" sldId="317"/>
            <ac:spMk id="16" creationId="{4C95A780-501D-4043-B268-F03A66388A96}"/>
          </ac:spMkLst>
        </pc:spChg>
        <pc:spChg chg="add ord">
          <ac:chgData name="Quentin Pla" userId="c05e3c29-4ed2-408c-ad0f-133b7be5625d" providerId="ADAL" clId="{EC4FBF0E-2991-45B4-9500-199C00745A5C}" dt="2019-06-20T08:25:33.702" v="10117" actId="167"/>
          <ac:spMkLst>
            <pc:docMk/>
            <pc:sldMk cId="870653755" sldId="317"/>
            <ac:spMk id="18" creationId="{0C5A2B8F-82A7-4E76-BA01-3E76E41DDA8A}"/>
          </ac:spMkLst>
        </pc:spChg>
        <pc:spChg chg="mod topLvl">
          <ac:chgData name="Quentin Pla" userId="c05e3c29-4ed2-408c-ad0f-133b7be5625d" providerId="ADAL" clId="{EC4FBF0E-2991-45B4-9500-199C00745A5C}" dt="2019-06-18T07:57:44.100" v="5141" actId="165"/>
          <ac:spMkLst>
            <pc:docMk/>
            <pc:sldMk cId="870653755" sldId="317"/>
            <ac:spMk id="19" creationId="{7E44D3BC-5EEA-44B5-8A53-BC5CA6ABEB27}"/>
          </ac:spMkLst>
        </pc:spChg>
        <pc:spChg chg="add mod ord">
          <ac:chgData name="Quentin Pla" userId="c05e3c29-4ed2-408c-ad0f-133b7be5625d" providerId="ADAL" clId="{EC4FBF0E-2991-45B4-9500-199C00745A5C}" dt="2019-06-20T08:26:29.607" v="10149" actId="167"/>
          <ac:spMkLst>
            <pc:docMk/>
            <pc:sldMk cId="870653755" sldId="317"/>
            <ac:spMk id="25" creationId="{48A8AB6C-BF07-4487-80EE-012AB8A83CFF}"/>
          </ac:spMkLst>
        </pc:spChg>
        <pc:spChg chg="add ord">
          <ac:chgData name="Quentin Pla" userId="c05e3c29-4ed2-408c-ad0f-133b7be5625d" providerId="ADAL" clId="{EC4FBF0E-2991-45B4-9500-199C00745A5C}" dt="2019-06-20T08:25:51.622" v="10120" actId="167"/>
          <ac:spMkLst>
            <pc:docMk/>
            <pc:sldMk cId="870653755" sldId="317"/>
            <ac:spMk id="27" creationId="{B40FC299-1AD2-4C4D-B501-7F3997A84316}"/>
          </ac:spMkLst>
        </pc:spChg>
        <pc:spChg chg="mod">
          <ac:chgData name="Quentin Pla" userId="c05e3c29-4ed2-408c-ad0f-133b7be5625d" providerId="ADAL" clId="{EC4FBF0E-2991-45B4-9500-199C00745A5C}" dt="2019-06-20T08:20:00.421" v="9972" actId="1076"/>
          <ac:spMkLst>
            <pc:docMk/>
            <pc:sldMk cId="870653755" sldId="317"/>
            <ac:spMk id="30" creationId="{745E2612-C0F9-4882-A0FC-500582D650C5}"/>
          </ac:spMkLst>
        </pc:spChg>
        <pc:grpChg chg="del mod topLvl">
          <ac:chgData name="Quentin Pla" userId="c05e3c29-4ed2-408c-ad0f-133b7be5625d" providerId="ADAL" clId="{EC4FBF0E-2991-45B4-9500-199C00745A5C}" dt="2019-06-18T07:57:48.190" v="5142" actId="165"/>
          <ac:grpSpMkLst>
            <pc:docMk/>
            <pc:sldMk cId="870653755" sldId="317"/>
            <ac:grpSpMk id="2" creationId="{794463C0-86B0-48B6-83D0-C9095FA7C24E}"/>
          </ac:grpSpMkLst>
        </pc:grpChg>
        <pc:grpChg chg="del">
          <ac:chgData name="Quentin Pla" userId="c05e3c29-4ed2-408c-ad0f-133b7be5625d" providerId="ADAL" clId="{EC4FBF0E-2991-45B4-9500-199C00745A5C}" dt="2019-06-18T07:57:44.100" v="5141" actId="165"/>
          <ac:grpSpMkLst>
            <pc:docMk/>
            <pc:sldMk cId="870653755" sldId="317"/>
            <ac:grpSpMk id="3" creationId="{74E40E85-59D6-4F61-B20F-7CC1488CCCCE}"/>
          </ac:grpSpMkLst>
        </pc:grpChg>
        <pc:grpChg chg="ord">
          <ac:chgData name="Quentin Pla" userId="c05e3c29-4ed2-408c-ad0f-133b7be5625d" providerId="ADAL" clId="{EC4FBF0E-2991-45B4-9500-199C00745A5C}" dt="2019-06-18T08:12:05.557" v="5429" actId="166"/>
          <ac:grpSpMkLst>
            <pc:docMk/>
            <pc:sldMk cId="870653755" sldId="317"/>
            <ac:grpSpMk id="13" creationId="{E574EC82-973A-4BB0-AB58-6698421C412B}"/>
          </ac:grpSpMkLst>
        </pc:grpChg>
        <pc:picChg chg="add mod ord">
          <ac:chgData name="Quentin Pla" userId="c05e3c29-4ed2-408c-ad0f-133b7be5625d" providerId="ADAL" clId="{EC4FBF0E-2991-45B4-9500-199C00745A5C}" dt="2019-06-20T08:25:42.671" v="10119" actId="167"/>
          <ac:picMkLst>
            <pc:docMk/>
            <pc:sldMk cId="870653755" sldId="317"/>
            <ac:picMk id="14" creationId="{C0F9A9B9-0B2C-4C67-9CBE-2A231E4B6F89}"/>
          </ac:picMkLst>
        </pc:picChg>
        <pc:picChg chg="mod">
          <ac:chgData name="Quentin Pla" userId="c05e3c29-4ed2-408c-ad0f-133b7be5625d" providerId="ADAL" clId="{EC4FBF0E-2991-45B4-9500-199C00745A5C}" dt="2019-06-18T07:59:09.759" v="5153" actId="207"/>
          <ac:picMkLst>
            <pc:docMk/>
            <pc:sldMk cId="870653755" sldId="317"/>
            <ac:picMk id="17" creationId="{0AF4EA54-AD34-4219-83C4-6295629F6811}"/>
          </ac:picMkLst>
        </pc:picChg>
        <pc:picChg chg="mod ord topLvl">
          <ac:chgData name="Quentin Pla" userId="c05e3c29-4ed2-408c-ad0f-133b7be5625d" providerId="ADAL" clId="{EC4FBF0E-2991-45B4-9500-199C00745A5C}" dt="2019-06-20T08:27:03.583" v="10155" actId="166"/>
          <ac:picMkLst>
            <pc:docMk/>
            <pc:sldMk cId="870653755" sldId="317"/>
            <ac:picMk id="20" creationId="{F8CE7F82-FF20-40F7-8C96-8774E403731C}"/>
          </ac:picMkLst>
        </pc:picChg>
        <pc:picChg chg="mod ord topLvl">
          <ac:chgData name="Quentin Pla" userId="c05e3c29-4ed2-408c-ad0f-133b7be5625d" providerId="ADAL" clId="{EC4FBF0E-2991-45B4-9500-199C00745A5C}" dt="2019-06-20T08:26:59.344" v="10154" actId="166"/>
          <ac:picMkLst>
            <pc:docMk/>
            <pc:sldMk cId="870653755" sldId="317"/>
            <ac:picMk id="22" creationId="{72DC292F-6FA3-4EFA-AB1C-3E82230FD7F1}"/>
          </ac:picMkLst>
        </pc:picChg>
        <pc:picChg chg="mod ord topLvl">
          <ac:chgData name="Quentin Pla" userId="c05e3c29-4ed2-408c-ad0f-133b7be5625d" providerId="ADAL" clId="{EC4FBF0E-2991-45B4-9500-199C00745A5C}" dt="2019-06-18T08:05:13.409" v="5310" actId="167"/>
          <ac:picMkLst>
            <pc:docMk/>
            <pc:sldMk cId="870653755" sldId="317"/>
            <ac:picMk id="23" creationId="{3DFFEED9-3648-4545-8B7C-2892FDE8935B}"/>
          </ac:picMkLst>
        </pc:picChg>
        <pc:picChg chg="add mod ord">
          <ac:chgData name="Quentin Pla" userId="c05e3c29-4ed2-408c-ad0f-133b7be5625d" providerId="ADAL" clId="{EC4FBF0E-2991-45B4-9500-199C00745A5C}" dt="2019-06-20T08:26:47.457" v="10152" actId="167"/>
          <ac:picMkLst>
            <pc:docMk/>
            <pc:sldMk cId="870653755" sldId="317"/>
            <ac:picMk id="24" creationId="{A9D213FF-5511-4AF3-90C3-FADF62259371}"/>
          </ac:picMkLst>
        </pc:picChg>
        <pc:picChg chg="add mod ord">
          <ac:chgData name="Quentin Pla" userId="c05e3c29-4ed2-408c-ad0f-133b7be5625d" providerId="ADAL" clId="{EC4FBF0E-2991-45B4-9500-199C00745A5C}" dt="2019-06-20T08:25:57.680" v="10122" actId="167"/>
          <ac:picMkLst>
            <pc:docMk/>
            <pc:sldMk cId="870653755" sldId="317"/>
            <ac:picMk id="26" creationId="{9B978B01-150E-443C-B390-9049803BFFC6}"/>
          </ac:picMkLst>
        </pc:picChg>
        <pc:cxnChg chg="add del">
          <ac:chgData name="Quentin Pla" userId="c05e3c29-4ed2-408c-ad0f-133b7be5625d" providerId="ADAL" clId="{EC4FBF0E-2991-45B4-9500-199C00745A5C}" dt="2019-06-21T13:23:56.929" v="15695" actId="478"/>
          <ac:cxnSpMkLst>
            <pc:docMk/>
            <pc:sldMk cId="870653755" sldId="317"/>
            <ac:cxnSpMk id="28" creationId="{66A01F8E-0582-4F5F-A9E8-35FDD505AFF2}"/>
          </ac:cxnSpMkLst>
        </pc:cxnChg>
        <pc:cxnChg chg="add del">
          <ac:chgData name="Quentin Pla" userId="c05e3c29-4ed2-408c-ad0f-133b7be5625d" providerId="ADAL" clId="{EC4FBF0E-2991-45B4-9500-199C00745A5C}" dt="2019-06-21T13:31:23.382" v="15744" actId="478"/>
          <ac:cxnSpMkLst>
            <pc:docMk/>
            <pc:sldMk cId="870653755" sldId="317"/>
            <ac:cxnSpMk id="29" creationId="{4ABE998C-CE7F-43B7-9EE5-8F6BF4233E1A}"/>
          </ac:cxnSpMkLst>
        </pc:cxnChg>
        <pc:cxnChg chg="add">
          <ac:chgData name="Quentin Pla" userId="c05e3c29-4ed2-408c-ad0f-133b7be5625d" providerId="ADAL" clId="{EC4FBF0E-2991-45B4-9500-199C00745A5C}" dt="2019-06-21T13:31:23.570" v="15745"/>
          <ac:cxnSpMkLst>
            <pc:docMk/>
            <pc:sldMk cId="870653755" sldId="317"/>
            <ac:cxnSpMk id="31" creationId="{D0551D37-9D0A-462D-BFA2-0D7D6F04055B}"/>
          </ac:cxnSpMkLst>
        </pc:cxnChg>
      </pc:sldChg>
      <pc:sldChg chg="addSp delSp modSp add modTransition modAnim">
        <pc:chgData name="Quentin Pla" userId="c05e3c29-4ed2-408c-ad0f-133b7be5625d" providerId="ADAL" clId="{EC4FBF0E-2991-45B4-9500-199C00745A5C}" dt="2019-06-21T13:31:35.459" v="15753"/>
        <pc:sldMkLst>
          <pc:docMk/>
          <pc:sldMk cId="3867280704" sldId="319"/>
        </pc:sldMkLst>
        <pc:spChg chg="del">
          <ac:chgData name="Quentin Pla" userId="c05e3c29-4ed2-408c-ad0f-133b7be5625d" providerId="ADAL" clId="{EC4FBF0E-2991-45B4-9500-199C00745A5C}" dt="2019-06-18T08:06:19.149" v="5318" actId="478"/>
          <ac:spMkLst>
            <pc:docMk/>
            <pc:sldMk cId="3867280704" sldId="319"/>
            <ac:spMk id="3" creationId="{8BB306FB-55BE-489F-8F48-CE3070F2BCC4}"/>
          </ac:spMkLst>
        </pc:spChg>
        <pc:spChg chg="del">
          <ac:chgData name="Quentin Pla" userId="c05e3c29-4ed2-408c-ad0f-133b7be5625d" providerId="ADAL" clId="{EC4FBF0E-2991-45B4-9500-199C00745A5C}" dt="2019-06-20T07:50:44.451" v="9008" actId="478"/>
          <ac:spMkLst>
            <pc:docMk/>
            <pc:sldMk cId="3867280704" sldId="319"/>
            <ac:spMk id="12" creationId="{2668EC38-7FBE-482D-AF99-275D79C8A36E}"/>
          </ac:spMkLst>
        </pc:spChg>
        <pc:spChg chg="add mod ord">
          <ac:chgData name="Quentin Pla" userId="c05e3c29-4ed2-408c-ad0f-133b7be5625d" providerId="ADAL" clId="{EC4FBF0E-2991-45B4-9500-199C00745A5C}" dt="2019-06-18T08:14:14.658" v="5548" actId="167"/>
          <ac:spMkLst>
            <pc:docMk/>
            <pc:sldMk cId="3867280704" sldId="319"/>
            <ac:spMk id="13" creationId="{D902ADAE-9371-4A35-8145-B19D1ADF089C}"/>
          </ac:spMkLst>
        </pc:spChg>
        <pc:spChg chg="mod">
          <ac:chgData name="Quentin Pla" userId="c05e3c29-4ed2-408c-ad0f-133b7be5625d" providerId="ADAL" clId="{EC4FBF0E-2991-45B4-9500-199C00745A5C}" dt="2019-06-21T12:11:31.401" v="14873" actId="20577"/>
          <ac:spMkLst>
            <pc:docMk/>
            <pc:sldMk cId="3867280704" sldId="319"/>
            <ac:spMk id="19" creationId="{6C0886D5-C172-4C6F-B07A-51F2549EEF8F}"/>
          </ac:spMkLst>
        </pc:spChg>
        <pc:spChg chg="add mod">
          <ac:chgData name="Quentin Pla" userId="c05e3c29-4ed2-408c-ad0f-133b7be5625d" providerId="ADAL" clId="{EC4FBF0E-2991-45B4-9500-199C00745A5C}" dt="2019-06-20T08:30:35.435" v="10311" actId="1037"/>
          <ac:spMkLst>
            <pc:docMk/>
            <pc:sldMk cId="3867280704" sldId="319"/>
            <ac:spMk id="20" creationId="{84869938-27CA-44D6-8B69-CCE8C055E4F1}"/>
          </ac:spMkLst>
        </pc:spChg>
        <pc:spChg chg="add mod">
          <ac:chgData name="Quentin Pla" userId="c05e3c29-4ed2-408c-ad0f-133b7be5625d" providerId="ADAL" clId="{EC4FBF0E-2991-45B4-9500-199C00745A5C}" dt="2019-06-20T08:30:35.435" v="10311" actId="1037"/>
          <ac:spMkLst>
            <pc:docMk/>
            <pc:sldMk cId="3867280704" sldId="319"/>
            <ac:spMk id="23" creationId="{F1DF5323-3864-4807-84F0-34EAF746BEE2}"/>
          </ac:spMkLst>
        </pc:spChg>
        <pc:spChg chg="mod">
          <ac:chgData name="Quentin Pla" userId="c05e3c29-4ed2-408c-ad0f-133b7be5625d" providerId="ADAL" clId="{EC4FBF0E-2991-45B4-9500-199C00745A5C}" dt="2019-06-18T08:14:53.667" v="5629" actId="20577"/>
          <ac:spMkLst>
            <pc:docMk/>
            <pc:sldMk cId="3867280704" sldId="319"/>
            <ac:spMk id="29" creationId="{AC17A696-945B-4ED5-A956-D9225BD8381D}"/>
          </ac:spMkLst>
        </pc:spChg>
        <pc:spChg chg="mod">
          <ac:chgData name="Quentin Pla" userId="c05e3c29-4ed2-408c-ad0f-133b7be5625d" providerId="ADAL" clId="{EC4FBF0E-2991-45B4-9500-199C00745A5C}" dt="2019-06-18T08:15:06.746" v="5644" actId="20577"/>
          <ac:spMkLst>
            <pc:docMk/>
            <pc:sldMk cId="3867280704" sldId="319"/>
            <ac:spMk id="33" creationId="{ACB80924-6396-4139-800F-3660B7DC8013}"/>
          </ac:spMkLst>
        </pc:spChg>
        <pc:spChg chg="add mod">
          <ac:chgData name="Quentin Pla" userId="c05e3c29-4ed2-408c-ad0f-133b7be5625d" providerId="ADAL" clId="{EC4FBF0E-2991-45B4-9500-199C00745A5C}" dt="2019-06-20T08:30:35.435" v="10311" actId="1037"/>
          <ac:spMkLst>
            <pc:docMk/>
            <pc:sldMk cId="3867280704" sldId="319"/>
            <ac:spMk id="35" creationId="{A829CB27-B8EC-451C-B056-91C9FC7C7823}"/>
          </ac:spMkLst>
        </pc:spChg>
        <pc:grpChg chg="add del">
          <ac:chgData name="Quentin Pla" userId="c05e3c29-4ed2-408c-ad0f-133b7be5625d" providerId="ADAL" clId="{EC4FBF0E-2991-45B4-9500-199C00745A5C}" dt="2019-06-18T08:13:16.739" v="5505" actId="478"/>
          <ac:grpSpMkLst>
            <pc:docMk/>
            <pc:sldMk cId="3867280704" sldId="319"/>
            <ac:grpSpMk id="14" creationId="{FC80F8BC-4254-4765-B418-2660403598FA}"/>
          </ac:grpSpMkLst>
        </pc:grpChg>
        <pc:grpChg chg="add mod">
          <ac:chgData name="Quentin Pla" userId="c05e3c29-4ed2-408c-ad0f-133b7be5625d" providerId="ADAL" clId="{EC4FBF0E-2991-45B4-9500-199C00745A5C}" dt="2019-06-18T08:15:38.547" v="5680" actId="1035"/>
          <ac:grpSpMkLst>
            <pc:docMk/>
            <pc:sldMk cId="3867280704" sldId="319"/>
            <ac:grpSpMk id="17" creationId="{C139A64D-666D-4178-B3DB-37489E41D663}"/>
          </ac:grpSpMkLst>
        </pc:grpChg>
        <pc:grpChg chg="add mod">
          <ac:chgData name="Quentin Pla" userId="c05e3c29-4ed2-408c-ad0f-133b7be5625d" providerId="ADAL" clId="{EC4FBF0E-2991-45B4-9500-199C00745A5C}" dt="2019-06-20T13:01:58.184" v="14295" actId="1036"/>
          <ac:grpSpMkLst>
            <pc:docMk/>
            <pc:sldMk cId="3867280704" sldId="319"/>
            <ac:grpSpMk id="24" creationId="{DB3C19A1-F2C2-4C47-B958-2AE18D2CB0E7}"/>
          </ac:grpSpMkLst>
        </pc:grpChg>
        <pc:grpChg chg="mod ord">
          <ac:chgData name="Quentin Pla" userId="c05e3c29-4ed2-408c-ad0f-133b7be5625d" providerId="ADAL" clId="{EC4FBF0E-2991-45B4-9500-199C00745A5C}" dt="2019-06-18T08:15:18.416" v="5657" actId="1037"/>
          <ac:grpSpMkLst>
            <pc:docMk/>
            <pc:sldMk cId="3867280704" sldId="319"/>
            <ac:grpSpMk id="25" creationId="{05C6E33B-15A8-464B-8D0C-A0BC85C33BC3}"/>
          </ac:grpSpMkLst>
        </pc:grpChg>
        <pc:grpChg chg="add mod">
          <ac:chgData name="Quentin Pla" userId="c05e3c29-4ed2-408c-ad0f-133b7be5625d" providerId="ADAL" clId="{EC4FBF0E-2991-45B4-9500-199C00745A5C}" dt="2019-06-18T08:15:38.547" v="5680" actId="1035"/>
          <ac:grpSpMkLst>
            <pc:docMk/>
            <pc:sldMk cId="3867280704" sldId="319"/>
            <ac:grpSpMk id="31" creationId="{8292E2B1-B19C-43BA-990C-59C9D79BC800}"/>
          </ac:grpSpMkLst>
        </pc:grpChg>
        <pc:picChg chg="del mod">
          <ac:chgData name="Quentin Pla" userId="c05e3c29-4ed2-408c-ad0f-133b7be5625d" providerId="ADAL" clId="{EC4FBF0E-2991-45B4-9500-199C00745A5C}" dt="2019-06-18T08:06:21.086" v="5320" actId="478"/>
          <ac:picMkLst>
            <pc:docMk/>
            <pc:sldMk cId="3867280704" sldId="319"/>
            <ac:picMk id="20" creationId="{F8CE7F82-FF20-40F7-8C96-8774E403731C}"/>
          </ac:picMkLst>
        </pc:picChg>
        <pc:picChg chg="add mod">
          <ac:chgData name="Quentin Pla" userId="c05e3c29-4ed2-408c-ad0f-133b7be5625d" providerId="ADAL" clId="{EC4FBF0E-2991-45B4-9500-199C00745A5C}" dt="2019-06-20T08:30:35.435" v="10311" actId="1037"/>
          <ac:picMkLst>
            <pc:docMk/>
            <pc:sldMk cId="3867280704" sldId="319"/>
            <ac:picMk id="22" creationId="{675292A2-71D8-4E73-9F38-70F7ECDB9D9F}"/>
          </ac:picMkLst>
        </pc:picChg>
        <pc:picChg chg="del">
          <ac:chgData name="Quentin Pla" userId="c05e3c29-4ed2-408c-ad0f-133b7be5625d" providerId="ADAL" clId="{EC4FBF0E-2991-45B4-9500-199C00745A5C}" dt="2019-06-18T08:06:22.741" v="5321" actId="478"/>
          <ac:picMkLst>
            <pc:docMk/>
            <pc:sldMk cId="3867280704" sldId="319"/>
            <ac:picMk id="22" creationId="{72DC292F-6FA3-4EFA-AB1C-3E82230FD7F1}"/>
          </ac:picMkLst>
        </pc:picChg>
        <pc:picChg chg="del">
          <ac:chgData name="Quentin Pla" userId="c05e3c29-4ed2-408c-ad0f-133b7be5625d" providerId="ADAL" clId="{EC4FBF0E-2991-45B4-9500-199C00745A5C}" dt="2019-06-18T08:06:24.235" v="5322" actId="478"/>
          <ac:picMkLst>
            <pc:docMk/>
            <pc:sldMk cId="3867280704" sldId="319"/>
            <ac:picMk id="23" creationId="{3DFFEED9-3648-4545-8B7C-2892FDE8935B}"/>
          </ac:picMkLst>
        </pc:picChg>
        <pc:picChg chg="add mod">
          <ac:chgData name="Quentin Pla" userId="c05e3c29-4ed2-408c-ad0f-133b7be5625d" providerId="ADAL" clId="{EC4FBF0E-2991-45B4-9500-199C00745A5C}" dt="2019-06-20T08:30:35.435" v="10311" actId="1037"/>
          <ac:picMkLst>
            <pc:docMk/>
            <pc:sldMk cId="3867280704" sldId="319"/>
            <ac:picMk id="34" creationId="{D3952581-4493-4F19-8AC3-3A87CCD914EF}"/>
          </ac:picMkLst>
        </pc:picChg>
        <pc:picChg chg="add mod">
          <ac:chgData name="Quentin Pla" userId="c05e3c29-4ed2-408c-ad0f-133b7be5625d" providerId="ADAL" clId="{EC4FBF0E-2991-45B4-9500-199C00745A5C}" dt="2019-06-20T08:30:35.435" v="10311" actId="1037"/>
          <ac:picMkLst>
            <pc:docMk/>
            <pc:sldMk cId="3867280704" sldId="319"/>
            <ac:picMk id="36" creationId="{F11D9032-6809-40F8-A857-7205FB5563FD}"/>
          </ac:picMkLst>
        </pc:picChg>
        <pc:cxnChg chg="add del">
          <ac:chgData name="Quentin Pla" userId="c05e3c29-4ed2-408c-ad0f-133b7be5625d" providerId="ADAL" clId="{EC4FBF0E-2991-45B4-9500-199C00745A5C}" dt="2019-06-21T13:23:11.998" v="15675" actId="478"/>
          <ac:cxnSpMkLst>
            <pc:docMk/>
            <pc:sldMk cId="3867280704" sldId="319"/>
            <ac:cxnSpMk id="37" creationId="{88553B85-1214-453A-BC37-D4B954BC6D60}"/>
          </ac:cxnSpMkLst>
        </pc:cxnChg>
        <pc:cxnChg chg="add del mod">
          <ac:chgData name="Quentin Pla" userId="c05e3c29-4ed2-408c-ad0f-133b7be5625d" providerId="ADAL" clId="{EC4FBF0E-2991-45B4-9500-199C00745A5C}" dt="2019-06-21T13:31:35.272" v="15752" actId="478"/>
          <ac:cxnSpMkLst>
            <pc:docMk/>
            <pc:sldMk cId="3867280704" sldId="319"/>
            <ac:cxnSpMk id="38" creationId="{2E21E0B1-F8B3-4396-A5EE-79CD3FD754CC}"/>
          </ac:cxnSpMkLst>
        </pc:cxnChg>
        <pc:cxnChg chg="add">
          <ac:chgData name="Quentin Pla" userId="c05e3c29-4ed2-408c-ad0f-133b7be5625d" providerId="ADAL" clId="{EC4FBF0E-2991-45B4-9500-199C00745A5C}" dt="2019-06-21T13:31:35.459" v="15753"/>
          <ac:cxnSpMkLst>
            <pc:docMk/>
            <pc:sldMk cId="3867280704" sldId="319"/>
            <ac:cxnSpMk id="39" creationId="{549494E6-F314-4129-8FF7-01FA251CB4D8}"/>
          </ac:cxnSpMkLst>
        </pc:cxnChg>
      </pc:sldChg>
      <pc:sldChg chg="addSp delSp modSp add modTransition modAnim">
        <pc:chgData name="Quentin Pla" userId="c05e3c29-4ed2-408c-ad0f-133b7be5625d" providerId="ADAL" clId="{EC4FBF0E-2991-45B4-9500-199C00745A5C}" dt="2019-06-21T13:40:35.318" v="15897"/>
        <pc:sldMkLst>
          <pc:docMk/>
          <pc:sldMk cId="2866478294" sldId="320"/>
        </pc:sldMkLst>
        <pc:spChg chg="mod">
          <ac:chgData name="Quentin Pla" userId="c05e3c29-4ed2-408c-ad0f-133b7be5625d" providerId="ADAL" clId="{EC4FBF0E-2991-45B4-9500-199C00745A5C}" dt="2019-06-18T08:23:32.023" v="6241" actId="20577"/>
          <ac:spMkLst>
            <pc:docMk/>
            <pc:sldMk cId="2866478294" sldId="320"/>
            <ac:spMk id="7" creationId="{35BD4D62-765A-492B-A36D-7EA4033B1CF5}"/>
          </ac:spMkLst>
        </pc:spChg>
        <pc:spChg chg="del">
          <ac:chgData name="Quentin Pla" userId="c05e3c29-4ed2-408c-ad0f-133b7be5625d" providerId="ADAL" clId="{EC4FBF0E-2991-45B4-9500-199C00745A5C}" dt="2019-06-21T13:11:05.026" v="15571" actId="478"/>
          <ac:spMkLst>
            <pc:docMk/>
            <pc:sldMk cId="2866478294" sldId="320"/>
            <ac:spMk id="11" creationId="{781C8F85-B355-4D1C-93B2-5B6D648BD85F}"/>
          </ac:spMkLst>
        </pc:spChg>
        <pc:spChg chg="del">
          <ac:chgData name="Quentin Pla" userId="c05e3c29-4ed2-408c-ad0f-133b7be5625d" providerId="ADAL" clId="{EC4FBF0E-2991-45B4-9500-199C00745A5C}" dt="2019-06-20T07:51:52.979" v="9041" actId="478"/>
          <ac:spMkLst>
            <pc:docMk/>
            <pc:sldMk cId="2866478294" sldId="320"/>
            <ac:spMk id="12" creationId="{2668EC38-7FBE-482D-AF99-275D79C8A36E}"/>
          </ac:spMkLst>
        </pc:spChg>
        <pc:cxnChg chg="add del">
          <ac:chgData name="Quentin Pla" userId="c05e3c29-4ed2-408c-ad0f-133b7be5625d" providerId="ADAL" clId="{EC4FBF0E-2991-45B4-9500-199C00745A5C}" dt="2019-06-21T13:09:13.350" v="15544" actId="478"/>
          <ac:cxnSpMkLst>
            <pc:docMk/>
            <pc:sldMk cId="2866478294" sldId="320"/>
            <ac:cxnSpMk id="8" creationId="{CD1E87F3-6235-4B47-A78B-A769FC907798}"/>
          </ac:cxnSpMkLst>
        </pc:cxnChg>
        <pc:cxnChg chg="add del mod">
          <ac:chgData name="Quentin Pla" userId="c05e3c29-4ed2-408c-ad0f-133b7be5625d" providerId="ADAL" clId="{EC4FBF0E-2991-45B4-9500-199C00745A5C}" dt="2019-06-21T13:40:35.146" v="15896" actId="478"/>
          <ac:cxnSpMkLst>
            <pc:docMk/>
            <pc:sldMk cId="2866478294" sldId="320"/>
            <ac:cxnSpMk id="12" creationId="{330BB67E-99DA-481F-BDDD-40AB174908EF}"/>
          </ac:cxnSpMkLst>
        </pc:cxnChg>
        <pc:cxnChg chg="add">
          <ac:chgData name="Quentin Pla" userId="c05e3c29-4ed2-408c-ad0f-133b7be5625d" providerId="ADAL" clId="{EC4FBF0E-2991-45B4-9500-199C00745A5C}" dt="2019-06-21T13:40:35.318" v="15897"/>
          <ac:cxnSpMkLst>
            <pc:docMk/>
            <pc:sldMk cId="2866478294" sldId="320"/>
            <ac:cxnSpMk id="13" creationId="{91E0016B-435E-44E6-A39E-9CC32DB51610}"/>
          </ac:cxnSpMkLst>
        </pc:cxnChg>
      </pc:sldChg>
      <pc:sldChg chg="addSp delSp modSp add modTransition modAnim">
        <pc:chgData name="Quentin Pla" userId="c05e3c29-4ed2-408c-ad0f-133b7be5625d" providerId="ADAL" clId="{EC4FBF0E-2991-45B4-9500-199C00745A5C}" dt="2019-06-21T13:40:51.645" v="15904" actId="14100"/>
        <pc:sldMkLst>
          <pc:docMk/>
          <pc:sldMk cId="671581428" sldId="321"/>
        </pc:sldMkLst>
        <pc:spChg chg="mod">
          <ac:chgData name="Quentin Pla" userId="c05e3c29-4ed2-408c-ad0f-133b7be5625d" providerId="ADAL" clId="{EC4FBF0E-2991-45B4-9500-199C00745A5C}" dt="2019-06-18T08:23:21.604" v="6230" actId="20577"/>
          <ac:spMkLst>
            <pc:docMk/>
            <pc:sldMk cId="671581428" sldId="321"/>
            <ac:spMk id="7" creationId="{35BD4D62-765A-492B-A36D-7EA4033B1CF5}"/>
          </ac:spMkLst>
        </pc:spChg>
        <pc:spChg chg="del">
          <ac:chgData name="Quentin Pla" userId="c05e3c29-4ed2-408c-ad0f-133b7be5625d" providerId="ADAL" clId="{EC4FBF0E-2991-45B4-9500-199C00745A5C}" dt="2019-06-20T07:51:55.291" v="9042" actId="478"/>
          <ac:spMkLst>
            <pc:docMk/>
            <pc:sldMk cId="671581428" sldId="321"/>
            <ac:spMk id="12" creationId="{2668EC38-7FBE-482D-AF99-275D79C8A36E}"/>
          </ac:spMkLst>
        </pc:spChg>
        <pc:picChg chg="del">
          <ac:chgData name="Quentin Pla" userId="c05e3c29-4ed2-408c-ad0f-133b7be5625d" providerId="ADAL" clId="{EC4FBF0E-2991-45B4-9500-199C00745A5C}" dt="2019-06-18T08:25:04.840" v="6262" actId="478"/>
          <ac:picMkLst>
            <pc:docMk/>
            <pc:sldMk cId="671581428" sldId="321"/>
            <ac:picMk id="10" creationId="{1B4DF4D9-D112-439E-8E41-565CF3AB6128}"/>
          </ac:picMkLst>
        </pc:picChg>
        <pc:picChg chg="add mod">
          <ac:chgData name="Quentin Pla" userId="c05e3c29-4ed2-408c-ad0f-133b7be5625d" providerId="ADAL" clId="{EC4FBF0E-2991-45B4-9500-199C00745A5C}" dt="2019-06-18T08:25:30.269" v="6265" actId="1076"/>
          <ac:picMkLst>
            <pc:docMk/>
            <pc:sldMk cId="671581428" sldId="321"/>
            <ac:picMk id="13" creationId="{60D218E0-E679-4387-9F0F-A3A43D06B732}"/>
          </ac:picMkLst>
        </pc:picChg>
        <pc:cxnChg chg="add del mod">
          <ac:chgData name="Quentin Pla" userId="c05e3c29-4ed2-408c-ad0f-133b7be5625d" providerId="ADAL" clId="{EC4FBF0E-2991-45B4-9500-199C00745A5C}" dt="2019-06-21T13:05:18.545" v="15541" actId="478"/>
          <ac:cxnSpMkLst>
            <pc:docMk/>
            <pc:sldMk cId="671581428" sldId="321"/>
            <ac:cxnSpMk id="8" creationId="{66A91FE6-9F8C-4F73-8A60-F63C35588283}"/>
          </ac:cxnSpMkLst>
        </pc:cxnChg>
        <pc:cxnChg chg="add mod">
          <ac:chgData name="Quentin Pla" userId="c05e3c29-4ed2-408c-ad0f-133b7be5625d" providerId="ADAL" clId="{EC4FBF0E-2991-45B4-9500-199C00745A5C}" dt="2019-06-21T13:40:51.645" v="15904" actId="14100"/>
          <ac:cxnSpMkLst>
            <pc:docMk/>
            <pc:sldMk cId="671581428" sldId="321"/>
            <ac:cxnSpMk id="10" creationId="{FEAF5C54-65E5-4EFC-963D-168C448C5824}"/>
          </ac:cxnSpMkLst>
        </pc:cxnChg>
      </pc:sldChg>
      <pc:sldChg chg="addSp delSp modSp add modTransition modAnim">
        <pc:chgData name="Quentin Pla" userId="c05e3c29-4ed2-408c-ad0f-133b7be5625d" providerId="ADAL" clId="{EC4FBF0E-2991-45B4-9500-199C00745A5C}" dt="2019-06-21T14:42:27.581" v="16328" actId="1076"/>
        <pc:sldMkLst>
          <pc:docMk/>
          <pc:sldMk cId="2433744269" sldId="322"/>
        </pc:sldMkLst>
        <pc:spChg chg="del">
          <ac:chgData name="Quentin Pla" userId="c05e3c29-4ed2-408c-ad0f-133b7be5625d" providerId="ADAL" clId="{EC4FBF0E-2991-45B4-9500-199C00745A5C}" dt="2019-06-21T14:42:21.707" v="16327" actId="478"/>
          <ac:spMkLst>
            <pc:docMk/>
            <pc:sldMk cId="2433744269" sldId="322"/>
            <ac:spMk id="6" creationId="{D2DA36F6-A19C-42CE-9C8C-13353A32DAF8}"/>
          </ac:spMkLst>
        </pc:spChg>
        <pc:spChg chg="del">
          <ac:chgData name="Quentin Pla" userId="c05e3c29-4ed2-408c-ad0f-133b7be5625d" providerId="ADAL" clId="{EC4FBF0E-2991-45B4-9500-199C00745A5C}" dt="2019-06-21T14:42:21.707" v="16327" actId="478"/>
          <ac:spMkLst>
            <pc:docMk/>
            <pc:sldMk cId="2433744269" sldId="322"/>
            <ac:spMk id="7" creationId="{35BD4D62-765A-492B-A36D-7EA4033B1CF5}"/>
          </ac:spMkLst>
        </pc:spChg>
        <pc:spChg chg="del">
          <ac:chgData name="Quentin Pla" userId="c05e3c29-4ed2-408c-ad0f-133b7be5625d" providerId="ADAL" clId="{EC4FBF0E-2991-45B4-9500-199C00745A5C}" dt="2019-06-21T14:42:21.707" v="16327" actId="478"/>
          <ac:spMkLst>
            <pc:docMk/>
            <pc:sldMk cId="2433744269" sldId="322"/>
            <ac:spMk id="9" creationId="{B0ABF9B3-4F7F-4BED-8336-C123166491DA}"/>
          </ac:spMkLst>
        </pc:spChg>
        <pc:spChg chg="add mod">
          <ac:chgData name="Quentin Pla" userId="c05e3c29-4ed2-408c-ad0f-133b7be5625d" providerId="ADAL" clId="{EC4FBF0E-2991-45B4-9500-199C00745A5C}" dt="2019-06-21T14:42:27.581" v="16328" actId="1076"/>
          <ac:spMkLst>
            <pc:docMk/>
            <pc:sldMk cId="2433744269" sldId="322"/>
            <ac:spMk id="10" creationId="{9EFCD32C-C7A6-4CAB-9027-55160E6654E8}"/>
          </ac:spMkLst>
        </pc:spChg>
        <pc:spChg chg="del mod">
          <ac:chgData name="Quentin Pla" userId="c05e3c29-4ed2-408c-ad0f-133b7be5625d" providerId="ADAL" clId="{EC4FBF0E-2991-45B4-9500-199C00745A5C}" dt="2019-06-21T14:42:21.707" v="16327" actId="478"/>
          <ac:spMkLst>
            <pc:docMk/>
            <pc:sldMk cId="2433744269" sldId="322"/>
            <ac:spMk id="11" creationId="{781C8F85-B355-4D1C-93B2-5B6D648BD85F}"/>
          </ac:spMkLst>
        </pc:spChg>
        <pc:spChg chg="del">
          <ac:chgData name="Quentin Pla" userId="c05e3c29-4ed2-408c-ad0f-133b7be5625d" providerId="ADAL" clId="{EC4FBF0E-2991-45B4-9500-199C00745A5C}" dt="2019-06-20T07:51:58.066" v="9043" actId="478"/>
          <ac:spMkLst>
            <pc:docMk/>
            <pc:sldMk cId="2433744269" sldId="322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21T14:42:21.707" v="16327" actId="478"/>
          <ac:spMkLst>
            <pc:docMk/>
            <pc:sldMk cId="2433744269" sldId="322"/>
            <ac:spMk id="30" creationId="{745E2612-C0F9-4882-A0FC-500582D650C5}"/>
          </ac:spMkLst>
        </pc:spChg>
        <pc:picChg chg="mod ord">
          <ac:chgData name="Quentin Pla" userId="c05e3c29-4ed2-408c-ad0f-133b7be5625d" providerId="ADAL" clId="{EC4FBF0E-2991-45B4-9500-199C00745A5C}" dt="2019-06-21T14:42:27.581" v="16328" actId="1076"/>
          <ac:picMkLst>
            <pc:docMk/>
            <pc:sldMk cId="2433744269" sldId="322"/>
            <ac:picMk id="13" creationId="{60D218E0-E679-4387-9F0F-A3A43D06B732}"/>
          </ac:picMkLst>
        </pc:picChg>
      </pc:sldChg>
      <pc:sldChg chg="addSp delSp modSp add modTransition modAnim">
        <pc:chgData name="Quentin Pla" userId="c05e3c29-4ed2-408c-ad0f-133b7be5625d" providerId="ADAL" clId="{EC4FBF0E-2991-45B4-9500-199C00745A5C}" dt="2019-06-21T13:40:55.880" v="15906"/>
        <pc:sldMkLst>
          <pc:docMk/>
          <pc:sldMk cId="1284180176" sldId="323"/>
        </pc:sldMkLst>
        <pc:spChg chg="add del">
          <ac:chgData name="Quentin Pla" userId="c05e3c29-4ed2-408c-ad0f-133b7be5625d" providerId="ADAL" clId="{EC4FBF0E-2991-45B4-9500-199C00745A5C}" dt="2019-06-20T07:52:21.543" v="9046" actId="478"/>
          <ac:spMkLst>
            <pc:docMk/>
            <pc:sldMk cId="1284180176" sldId="323"/>
            <ac:spMk id="12" creationId="{2668EC38-7FBE-482D-AF99-275D79C8A36E}"/>
          </ac:spMkLst>
        </pc:spChg>
        <pc:grpChg chg="add mod">
          <ac:chgData name="Quentin Pla" userId="c05e3c29-4ed2-408c-ad0f-133b7be5625d" providerId="ADAL" clId="{EC4FBF0E-2991-45B4-9500-199C00745A5C}" dt="2019-06-18T09:22:50.755" v="7152" actId="1038"/>
          <ac:grpSpMkLst>
            <pc:docMk/>
            <pc:sldMk cId="1284180176" sldId="323"/>
            <ac:grpSpMk id="10" creationId="{E79B31E4-3375-447D-A999-029C3046EC18}"/>
          </ac:grpSpMkLst>
        </pc:grpChg>
        <pc:grpChg chg="add mod">
          <ac:chgData name="Quentin Pla" userId="c05e3c29-4ed2-408c-ad0f-133b7be5625d" providerId="ADAL" clId="{EC4FBF0E-2991-45B4-9500-199C00745A5C}" dt="2019-06-18T09:22:40.601" v="7087" actId="1038"/>
          <ac:grpSpMkLst>
            <pc:docMk/>
            <pc:sldMk cId="1284180176" sldId="323"/>
            <ac:grpSpMk id="17" creationId="{71B4FA57-6D81-4F3D-9D51-A03C6CB379EF}"/>
          </ac:grpSpMkLst>
        </pc:grpChg>
        <pc:grpChg chg="add mod">
          <ac:chgData name="Quentin Pla" userId="c05e3c29-4ed2-408c-ad0f-133b7be5625d" providerId="ADAL" clId="{EC4FBF0E-2991-45B4-9500-199C00745A5C}" dt="2019-06-18T09:23:00.335" v="7231" actId="1038"/>
          <ac:grpSpMkLst>
            <pc:docMk/>
            <pc:sldMk cId="1284180176" sldId="323"/>
            <ac:grpSpMk id="21" creationId="{DB4608C9-CB6B-4CD3-9BC0-388A73AC2CC4}"/>
          </ac:grpSpMkLst>
        </pc:grpChg>
        <pc:cxnChg chg="add del mod">
          <ac:chgData name="Quentin Pla" userId="c05e3c29-4ed2-408c-ad0f-133b7be5625d" providerId="ADAL" clId="{EC4FBF0E-2991-45B4-9500-199C00745A5C}" dt="2019-06-21T13:40:55.708" v="15905" actId="478"/>
          <ac:cxnSpMkLst>
            <pc:docMk/>
            <pc:sldMk cId="1284180176" sldId="323"/>
            <ac:cxnSpMk id="25" creationId="{FBEF8083-5EF4-411A-B8AF-B858DC15CA6D}"/>
          </ac:cxnSpMkLst>
        </pc:cxnChg>
        <pc:cxnChg chg="add">
          <ac:chgData name="Quentin Pla" userId="c05e3c29-4ed2-408c-ad0f-133b7be5625d" providerId="ADAL" clId="{EC4FBF0E-2991-45B4-9500-199C00745A5C}" dt="2019-06-21T13:40:55.880" v="15906"/>
          <ac:cxnSpMkLst>
            <pc:docMk/>
            <pc:sldMk cId="1284180176" sldId="323"/>
            <ac:cxnSpMk id="26" creationId="{469D956F-1A26-45F0-973D-6D50F124A55A}"/>
          </ac:cxnSpMkLst>
        </pc:cxnChg>
      </pc:sldChg>
      <pc:sldChg chg="addSp delSp modSp add modAnim">
        <pc:chgData name="Quentin Pla" userId="c05e3c29-4ed2-408c-ad0f-133b7be5625d" providerId="ADAL" clId="{EC4FBF0E-2991-45B4-9500-199C00745A5C}" dt="2019-06-21T13:31:56.564" v="15761" actId="14100"/>
        <pc:sldMkLst>
          <pc:docMk/>
          <pc:sldMk cId="1070895448" sldId="324"/>
        </pc:sldMkLst>
        <pc:spChg chg="add mod">
          <ac:chgData name="Quentin Pla" userId="c05e3c29-4ed2-408c-ad0f-133b7be5625d" providerId="ADAL" clId="{EC4FBF0E-2991-45B4-9500-199C00745A5C}" dt="2019-06-18T09:20:56.050" v="6967" actId="164"/>
          <ac:spMkLst>
            <pc:docMk/>
            <pc:sldMk cId="1070895448" sldId="324"/>
            <ac:spMk id="10" creationId="{4DA23EBC-8CA5-4743-B877-4E9FC4F7A949}"/>
          </ac:spMkLst>
        </pc:spChg>
        <pc:spChg chg="del">
          <ac:chgData name="Quentin Pla" userId="c05e3c29-4ed2-408c-ad0f-133b7be5625d" providerId="ADAL" clId="{EC4FBF0E-2991-45B4-9500-199C00745A5C}" dt="2019-06-20T07:50:46.451" v="9009" actId="478"/>
          <ac:spMkLst>
            <pc:docMk/>
            <pc:sldMk cId="1070895448" sldId="324"/>
            <ac:spMk id="12" creationId="{2668EC38-7FBE-482D-AF99-275D79C8A36E}"/>
          </ac:spMkLst>
        </pc:spChg>
        <pc:spChg chg="del">
          <ac:chgData name="Quentin Pla" userId="c05e3c29-4ed2-408c-ad0f-133b7be5625d" providerId="ADAL" clId="{EC4FBF0E-2991-45B4-9500-199C00745A5C}" dt="2019-06-18T09:13:08.151" v="6801" actId="478"/>
          <ac:spMkLst>
            <pc:docMk/>
            <pc:sldMk cId="1070895448" sldId="324"/>
            <ac:spMk id="13" creationId="{D902ADAE-9371-4A35-8145-B19D1ADF089C}"/>
          </ac:spMkLst>
        </pc:spChg>
        <pc:spChg chg="mod">
          <ac:chgData name="Quentin Pla" userId="c05e3c29-4ed2-408c-ad0f-133b7be5625d" providerId="ADAL" clId="{EC4FBF0E-2991-45B4-9500-199C00745A5C}" dt="2019-06-18T09:18:23.643" v="6927" actId="20577"/>
          <ac:spMkLst>
            <pc:docMk/>
            <pc:sldMk cId="1070895448" sldId="324"/>
            <ac:spMk id="30" creationId="{745E2612-C0F9-4882-A0FC-500582D650C5}"/>
          </ac:spMkLst>
        </pc:spChg>
        <pc:spChg chg="add mod">
          <ac:chgData name="Quentin Pla" userId="c05e3c29-4ed2-408c-ad0f-133b7be5625d" providerId="ADAL" clId="{EC4FBF0E-2991-45B4-9500-199C00745A5C}" dt="2019-06-20T13:02:32.418" v="14300" actId="164"/>
          <ac:spMkLst>
            <pc:docMk/>
            <pc:sldMk cId="1070895448" sldId="324"/>
            <ac:spMk id="32" creationId="{156E45D7-F481-44C0-B0FF-41D545682866}"/>
          </ac:spMkLst>
        </pc:spChg>
        <pc:spChg chg="add del mod">
          <ac:chgData name="Quentin Pla" userId="c05e3c29-4ed2-408c-ad0f-133b7be5625d" providerId="ADAL" clId="{EC4FBF0E-2991-45B4-9500-199C00745A5C}" dt="2019-06-20T07:46:28.145" v="8907" actId="478"/>
          <ac:spMkLst>
            <pc:docMk/>
            <pc:sldMk cId="1070895448" sldId="324"/>
            <ac:spMk id="33" creationId="{37A99DB8-3FFC-4F0A-9A83-0155CE39BCBF}"/>
          </ac:spMkLst>
        </pc:spChg>
        <pc:spChg chg="add mod">
          <ac:chgData name="Quentin Pla" userId="c05e3c29-4ed2-408c-ad0f-133b7be5625d" providerId="ADAL" clId="{EC4FBF0E-2991-45B4-9500-199C00745A5C}" dt="2019-06-18T09:16:21.256" v="6852" actId="164"/>
          <ac:spMkLst>
            <pc:docMk/>
            <pc:sldMk cId="1070895448" sldId="324"/>
            <ac:spMk id="36" creationId="{618B9034-4E91-4E9D-969E-0088E84FC744}"/>
          </ac:spMkLst>
        </pc:spChg>
        <pc:spChg chg="add mod">
          <ac:chgData name="Quentin Pla" userId="c05e3c29-4ed2-408c-ad0f-133b7be5625d" providerId="ADAL" clId="{EC4FBF0E-2991-45B4-9500-199C00745A5C}" dt="2019-06-18T09:16:54.806" v="6878" actId="1076"/>
          <ac:spMkLst>
            <pc:docMk/>
            <pc:sldMk cId="1070895448" sldId="324"/>
            <ac:spMk id="37" creationId="{CF7C4B6C-CEE7-425F-9444-3A00D4BE5E19}"/>
          </ac:spMkLst>
        </pc:spChg>
        <pc:spChg chg="add mod">
          <ac:chgData name="Quentin Pla" userId="c05e3c29-4ed2-408c-ad0f-133b7be5625d" providerId="ADAL" clId="{EC4FBF0E-2991-45B4-9500-199C00745A5C}" dt="2019-06-18T09:17:40.206" v="6911" actId="164"/>
          <ac:spMkLst>
            <pc:docMk/>
            <pc:sldMk cId="1070895448" sldId="324"/>
            <ac:spMk id="38" creationId="{79161AA2-E987-490F-8561-12FC8CD6FDD6}"/>
          </ac:spMkLst>
        </pc:spChg>
        <pc:spChg chg="add mod">
          <ac:chgData name="Quentin Pla" userId="c05e3c29-4ed2-408c-ad0f-133b7be5625d" providerId="ADAL" clId="{EC4FBF0E-2991-45B4-9500-199C00745A5C}" dt="2019-06-18T09:17:34.332" v="6910" actId="164"/>
          <ac:spMkLst>
            <pc:docMk/>
            <pc:sldMk cId="1070895448" sldId="324"/>
            <ac:spMk id="39" creationId="{EC249E96-FB7C-486F-8029-AF3A2F55D08C}"/>
          </ac:spMkLst>
        </pc:spChg>
        <pc:spChg chg="add mod ord">
          <ac:chgData name="Quentin Pla" userId="c05e3c29-4ed2-408c-ad0f-133b7be5625d" providerId="ADAL" clId="{EC4FBF0E-2991-45B4-9500-199C00745A5C}" dt="2019-06-18T09:17:25.598" v="6909" actId="164"/>
          <ac:spMkLst>
            <pc:docMk/>
            <pc:sldMk cId="1070895448" sldId="324"/>
            <ac:spMk id="40" creationId="{3C654CCE-B643-4C79-836A-90BE2A4F8D4E}"/>
          </ac:spMkLst>
        </pc:spChg>
        <pc:spChg chg="add mod">
          <ac:chgData name="Quentin Pla" userId="c05e3c29-4ed2-408c-ad0f-133b7be5625d" providerId="ADAL" clId="{EC4FBF0E-2991-45B4-9500-199C00745A5C}" dt="2019-06-18T09:20:59.611" v="6968" actId="164"/>
          <ac:spMkLst>
            <pc:docMk/>
            <pc:sldMk cId="1070895448" sldId="324"/>
            <ac:spMk id="41" creationId="{5F38B3FA-D1C3-4882-8A5F-FCCD0471D2F0}"/>
          </ac:spMkLst>
        </pc:spChg>
        <pc:spChg chg="add mod">
          <ac:chgData name="Quentin Pla" userId="c05e3c29-4ed2-408c-ad0f-133b7be5625d" providerId="ADAL" clId="{EC4FBF0E-2991-45B4-9500-199C00745A5C}" dt="2019-06-20T07:45:15.783" v="8782" actId="14100"/>
          <ac:spMkLst>
            <pc:docMk/>
            <pc:sldMk cId="1070895448" sldId="324"/>
            <ac:spMk id="42" creationId="{765684B0-B326-4C93-89C4-EBD911B16CA2}"/>
          </ac:spMkLst>
        </pc:spChg>
        <pc:spChg chg="add mod">
          <ac:chgData name="Quentin Pla" userId="c05e3c29-4ed2-408c-ad0f-133b7be5625d" providerId="ADAL" clId="{EC4FBF0E-2991-45B4-9500-199C00745A5C}" dt="2019-06-18T09:20:56.050" v="6967" actId="164"/>
          <ac:spMkLst>
            <pc:docMk/>
            <pc:sldMk cId="1070895448" sldId="324"/>
            <ac:spMk id="43" creationId="{E22DD82E-25F7-4BCD-9755-08A47DA5843F}"/>
          </ac:spMkLst>
        </pc:spChg>
        <pc:spChg chg="add mod">
          <ac:chgData name="Quentin Pla" userId="c05e3c29-4ed2-408c-ad0f-133b7be5625d" providerId="ADAL" clId="{EC4FBF0E-2991-45B4-9500-199C00745A5C}" dt="2019-06-18T09:20:59.611" v="6968" actId="164"/>
          <ac:spMkLst>
            <pc:docMk/>
            <pc:sldMk cId="1070895448" sldId="324"/>
            <ac:spMk id="44" creationId="{364DF185-ABE1-48E8-BB78-A2F97E116D92}"/>
          </ac:spMkLst>
        </pc:spChg>
        <pc:spChg chg="add mod">
          <ac:chgData name="Quentin Pla" userId="c05e3c29-4ed2-408c-ad0f-133b7be5625d" providerId="ADAL" clId="{EC4FBF0E-2991-45B4-9500-199C00745A5C}" dt="2019-06-20T07:45:50.332" v="8890" actId="20577"/>
          <ac:spMkLst>
            <pc:docMk/>
            <pc:sldMk cId="1070895448" sldId="324"/>
            <ac:spMk id="45" creationId="{9874F162-2FC7-4821-BF4C-DD5BF04BFCC6}"/>
          </ac:spMkLst>
        </pc:spChg>
        <pc:grpChg chg="add mod">
          <ac:chgData name="Quentin Pla" userId="c05e3c29-4ed2-408c-ad0f-133b7be5625d" providerId="ADAL" clId="{EC4FBF0E-2991-45B4-9500-199C00745A5C}" dt="2019-06-18T09:20:56.050" v="6967" actId="164"/>
          <ac:grpSpMkLst>
            <pc:docMk/>
            <pc:sldMk cId="1070895448" sldId="324"/>
            <ac:grpSpMk id="4" creationId="{56EB0337-D48E-46E1-B73C-312E1C25B509}"/>
          </ac:grpSpMkLst>
        </pc:grpChg>
        <pc:grpChg chg="add mod">
          <ac:chgData name="Quentin Pla" userId="c05e3c29-4ed2-408c-ad0f-133b7be5625d" providerId="ADAL" clId="{EC4FBF0E-2991-45B4-9500-199C00745A5C}" dt="2019-06-18T09:20:56.050" v="6967" actId="164"/>
          <ac:grpSpMkLst>
            <pc:docMk/>
            <pc:sldMk cId="1070895448" sldId="324"/>
            <ac:grpSpMk id="5" creationId="{0CD0207B-FF3C-4776-AFA9-506A62EECFA5}"/>
          </ac:grpSpMkLst>
        </pc:grpChg>
        <pc:grpChg chg="add mod">
          <ac:chgData name="Quentin Pla" userId="c05e3c29-4ed2-408c-ad0f-133b7be5625d" providerId="ADAL" clId="{EC4FBF0E-2991-45B4-9500-199C00745A5C}" dt="2019-06-18T09:21:02.644" v="6969" actId="164"/>
          <ac:grpSpMkLst>
            <pc:docMk/>
            <pc:sldMk cId="1070895448" sldId="324"/>
            <ac:grpSpMk id="6" creationId="{FA3197DD-C82C-4BD8-8086-D17A011065A4}"/>
          </ac:grpSpMkLst>
        </pc:grpChg>
        <pc:grpChg chg="add mod">
          <ac:chgData name="Quentin Pla" userId="c05e3c29-4ed2-408c-ad0f-133b7be5625d" providerId="ADAL" clId="{EC4FBF0E-2991-45B4-9500-199C00745A5C}" dt="2019-06-18T09:21:02.644" v="6969" actId="164"/>
          <ac:grpSpMkLst>
            <pc:docMk/>
            <pc:sldMk cId="1070895448" sldId="324"/>
            <ac:grpSpMk id="7" creationId="{2AE16EA0-27FC-4168-B756-5735136841B8}"/>
          </ac:grpSpMkLst>
        </pc:grpChg>
        <pc:grpChg chg="add mod">
          <ac:chgData name="Quentin Pla" userId="c05e3c29-4ed2-408c-ad0f-133b7be5625d" providerId="ADAL" clId="{EC4FBF0E-2991-45B4-9500-199C00745A5C}" dt="2019-06-18T09:20:59.611" v="6968" actId="164"/>
          <ac:grpSpMkLst>
            <pc:docMk/>
            <pc:sldMk cId="1070895448" sldId="324"/>
            <ac:grpSpMk id="8" creationId="{A3D4431C-EEFF-4222-B7A6-26E9021CAB3F}"/>
          </ac:grpSpMkLst>
        </pc:grpChg>
        <pc:grpChg chg="add mod">
          <ac:chgData name="Quentin Pla" userId="c05e3c29-4ed2-408c-ad0f-133b7be5625d" providerId="ADAL" clId="{EC4FBF0E-2991-45B4-9500-199C00745A5C}" dt="2019-06-20T07:45:30.877" v="8828" actId="1038"/>
          <ac:grpSpMkLst>
            <pc:docMk/>
            <pc:sldMk cId="1070895448" sldId="324"/>
            <ac:grpSpMk id="11" creationId="{7114F450-F9F6-4744-A845-B09FD87E4375}"/>
          </ac:grpSpMkLst>
        </pc:grpChg>
        <pc:grpChg chg="add mod">
          <ac:chgData name="Quentin Pla" userId="c05e3c29-4ed2-408c-ad0f-133b7be5625d" providerId="ADAL" clId="{EC4FBF0E-2991-45B4-9500-199C00745A5C}" dt="2019-06-20T07:45:37.459" v="8837" actId="1037"/>
          <ac:grpSpMkLst>
            <pc:docMk/>
            <pc:sldMk cId="1070895448" sldId="324"/>
            <ac:grpSpMk id="14" creationId="{D4FA88C2-702B-402D-89A0-59CFC0CB0C30}"/>
          </ac:grpSpMkLst>
        </pc:grpChg>
        <pc:grpChg chg="add mod">
          <ac:chgData name="Quentin Pla" userId="c05e3c29-4ed2-408c-ad0f-133b7be5625d" providerId="ADAL" clId="{EC4FBF0E-2991-45B4-9500-199C00745A5C}" dt="2019-06-20T13:02:15.371" v="14296" actId="164"/>
          <ac:grpSpMkLst>
            <pc:docMk/>
            <pc:sldMk cId="1070895448" sldId="324"/>
            <ac:grpSpMk id="15" creationId="{31D3C1B9-1393-41A9-8782-E7E9C41E647F}"/>
          </ac:grpSpMkLst>
        </pc:grpChg>
        <pc:grpChg chg="add mod">
          <ac:chgData name="Quentin Pla" userId="c05e3c29-4ed2-408c-ad0f-133b7be5625d" providerId="ADAL" clId="{EC4FBF0E-2991-45B4-9500-199C00745A5C}" dt="2019-06-20T13:02:37.882" v="14301" actId="164"/>
          <ac:grpSpMkLst>
            <pc:docMk/>
            <pc:sldMk cId="1070895448" sldId="324"/>
            <ac:grpSpMk id="16" creationId="{1C867D43-3A0F-4506-A42B-DF9131EB7E16}"/>
          </ac:grpSpMkLst>
        </pc:grpChg>
        <pc:grpChg chg="add mod">
          <ac:chgData name="Quentin Pla" userId="c05e3c29-4ed2-408c-ad0f-133b7be5625d" providerId="ADAL" clId="{EC4FBF0E-2991-45B4-9500-199C00745A5C}" dt="2019-06-20T13:02:37.882" v="14301" actId="164"/>
          <ac:grpSpMkLst>
            <pc:docMk/>
            <pc:sldMk cId="1070895448" sldId="324"/>
            <ac:grpSpMk id="17" creationId="{262493EE-8CB2-481D-9917-0BAADF58D2FB}"/>
          </ac:grpSpMkLst>
        </pc:grpChg>
        <pc:grpChg chg="del">
          <ac:chgData name="Quentin Pla" userId="c05e3c29-4ed2-408c-ad0f-133b7be5625d" providerId="ADAL" clId="{EC4FBF0E-2991-45B4-9500-199C00745A5C}" dt="2019-06-18T09:13:06.839" v="6798" actId="478"/>
          <ac:grpSpMkLst>
            <pc:docMk/>
            <pc:sldMk cId="1070895448" sldId="324"/>
            <ac:grpSpMk id="17" creationId="{C139A64D-666D-4178-B3DB-37489E41D663}"/>
          </ac:grpSpMkLst>
        </pc:grpChg>
        <pc:grpChg chg="add mod">
          <ac:chgData name="Quentin Pla" userId="c05e3c29-4ed2-408c-ad0f-133b7be5625d" providerId="ADAL" clId="{EC4FBF0E-2991-45B4-9500-199C00745A5C}" dt="2019-06-20T13:02:37.882" v="14301" actId="164"/>
          <ac:grpSpMkLst>
            <pc:docMk/>
            <pc:sldMk cId="1070895448" sldId="324"/>
            <ac:grpSpMk id="18" creationId="{0AC3BF8C-FDBA-4432-BD5E-1CD563C2EE79}"/>
          </ac:grpSpMkLst>
        </pc:grpChg>
        <pc:grpChg chg="del">
          <ac:chgData name="Quentin Pla" userId="c05e3c29-4ed2-408c-ad0f-133b7be5625d" providerId="ADAL" clId="{EC4FBF0E-2991-45B4-9500-199C00745A5C}" dt="2019-06-18T09:13:07.182" v="6799" actId="478"/>
          <ac:grpSpMkLst>
            <pc:docMk/>
            <pc:sldMk cId="1070895448" sldId="324"/>
            <ac:grpSpMk id="24" creationId="{DB3C19A1-F2C2-4C47-B958-2AE18D2CB0E7}"/>
          </ac:grpSpMkLst>
        </pc:grpChg>
        <pc:grpChg chg="del">
          <ac:chgData name="Quentin Pla" userId="c05e3c29-4ed2-408c-ad0f-133b7be5625d" providerId="ADAL" clId="{EC4FBF0E-2991-45B4-9500-199C00745A5C}" dt="2019-06-18T09:13:05.723" v="6797" actId="478"/>
          <ac:grpSpMkLst>
            <pc:docMk/>
            <pc:sldMk cId="1070895448" sldId="324"/>
            <ac:grpSpMk id="25" creationId="{05C6E33B-15A8-464B-8D0C-A0BC85C33BC3}"/>
          </ac:grpSpMkLst>
        </pc:grpChg>
        <pc:grpChg chg="del">
          <ac:chgData name="Quentin Pla" userId="c05e3c29-4ed2-408c-ad0f-133b7be5625d" providerId="ADAL" clId="{EC4FBF0E-2991-45B4-9500-199C00745A5C}" dt="2019-06-18T09:13:07.479" v="6800" actId="478"/>
          <ac:grpSpMkLst>
            <pc:docMk/>
            <pc:sldMk cId="1070895448" sldId="324"/>
            <ac:grpSpMk id="31" creationId="{8292E2B1-B19C-43BA-990C-59C9D79BC800}"/>
          </ac:grpSpMkLst>
        </pc:grpChg>
        <pc:picChg chg="add mod">
          <ac:chgData name="Quentin Pla" userId="c05e3c29-4ed2-408c-ad0f-133b7be5625d" providerId="ADAL" clId="{EC4FBF0E-2991-45B4-9500-199C00745A5C}" dt="2019-06-18T09:16:21.256" v="6852" actId="164"/>
          <ac:picMkLst>
            <pc:docMk/>
            <pc:sldMk cId="1070895448" sldId="324"/>
            <ac:picMk id="3" creationId="{C217DEB2-B67A-46B8-95A7-A73DB8399DFD}"/>
          </ac:picMkLst>
        </pc:picChg>
        <pc:picChg chg="add mod">
          <ac:chgData name="Quentin Pla" userId="c05e3c29-4ed2-408c-ad0f-133b7be5625d" providerId="ADAL" clId="{EC4FBF0E-2991-45B4-9500-199C00745A5C}" dt="2019-06-20T13:02:15.371" v="14296" actId="164"/>
          <ac:picMkLst>
            <pc:docMk/>
            <pc:sldMk cId="1070895448" sldId="324"/>
            <ac:picMk id="13" creationId="{89C61A4E-08DF-4F72-8E48-5BB0CDE8DB40}"/>
          </ac:picMkLst>
        </pc:picChg>
        <pc:picChg chg="add mod">
          <ac:chgData name="Quentin Pla" userId="c05e3c29-4ed2-408c-ad0f-133b7be5625d" providerId="ADAL" clId="{EC4FBF0E-2991-45B4-9500-199C00745A5C}" dt="2019-06-18T09:16:15.445" v="6850" actId="164"/>
          <ac:picMkLst>
            <pc:docMk/>
            <pc:sldMk cId="1070895448" sldId="324"/>
            <ac:picMk id="22" creationId="{29EDB4AF-0DCB-4B44-8F7E-CED8E8BA9D6D}"/>
          </ac:picMkLst>
        </pc:picChg>
        <pc:picChg chg="add mod">
          <ac:chgData name="Quentin Pla" userId="c05e3c29-4ed2-408c-ad0f-133b7be5625d" providerId="ADAL" clId="{EC4FBF0E-2991-45B4-9500-199C00745A5C}" dt="2019-06-18T09:17:40.206" v="6911" actId="164"/>
          <ac:picMkLst>
            <pc:docMk/>
            <pc:sldMk cId="1070895448" sldId="324"/>
            <ac:picMk id="23" creationId="{9E5AB516-8A8D-46FA-86A8-3D129DE8F0F6}"/>
          </ac:picMkLst>
        </pc:picChg>
        <pc:picChg chg="add mod">
          <ac:chgData name="Quentin Pla" userId="c05e3c29-4ed2-408c-ad0f-133b7be5625d" providerId="ADAL" clId="{EC4FBF0E-2991-45B4-9500-199C00745A5C}" dt="2019-06-20T13:02:32.418" v="14300" actId="164"/>
          <ac:picMkLst>
            <pc:docMk/>
            <pc:sldMk cId="1070895448" sldId="324"/>
            <ac:picMk id="31" creationId="{0AA3E753-3F58-4AA3-852C-F4D83ABBA352}"/>
          </ac:picMkLst>
        </pc:picChg>
        <pc:picChg chg="add mod">
          <ac:chgData name="Quentin Pla" userId="c05e3c29-4ed2-408c-ad0f-133b7be5625d" providerId="ADAL" clId="{EC4FBF0E-2991-45B4-9500-199C00745A5C}" dt="2019-06-18T09:17:34.332" v="6910" actId="164"/>
          <ac:picMkLst>
            <pc:docMk/>
            <pc:sldMk cId="1070895448" sldId="324"/>
            <ac:picMk id="34" creationId="{493DF171-A5D2-49E2-8442-EA6640E13E13}"/>
          </ac:picMkLst>
        </pc:picChg>
        <pc:picChg chg="add mod">
          <ac:chgData name="Quentin Pla" userId="c05e3c29-4ed2-408c-ad0f-133b7be5625d" providerId="ADAL" clId="{EC4FBF0E-2991-45B4-9500-199C00745A5C}" dt="2019-06-18T09:17:25.598" v="6909" actId="164"/>
          <ac:picMkLst>
            <pc:docMk/>
            <pc:sldMk cId="1070895448" sldId="324"/>
            <ac:picMk id="35" creationId="{C69ECDAF-5987-40EA-81C5-66AEAF07F832}"/>
          </ac:picMkLst>
        </pc:picChg>
        <pc:cxnChg chg="add del mod">
          <ac:chgData name="Quentin Pla" userId="c05e3c29-4ed2-408c-ad0f-133b7be5625d" providerId="ADAL" clId="{EC4FBF0E-2991-45B4-9500-199C00745A5C}" dt="2019-06-21T13:22:47.174" v="15669" actId="478"/>
          <ac:cxnSpMkLst>
            <pc:docMk/>
            <pc:sldMk cId="1070895448" sldId="324"/>
            <ac:cxnSpMk id="46" creationId="{1608B8FB-E866-4E63-9FB5-CD74B0D88182}"/>
          </ac:cxnSpMkLst>
        </pc:cxnChg>
        <pc:cxnChg chg="add mod">
          <ac:chgData name="Quentin Pla" userId="c05e3c29-4ed2-408c-ad0f-133b7be5625d" providerId="ADAL" clId="{EC4FBF0E-2991-45B4-9500-199C00745A5C}" dt="2019-06-21T13:31:56.564" v="15761" actId="14100"/>
          <ac:cxnSpMkLst>
            <pc:docMk/>
            <pc:sldMk cId="1070895448" sldId="324"/>
            <ac:cxnSpMk id="47" creationId="{4F3C46CA-E8C7-4778-B2D5-23C22108B5E5}"/>
          </ac:cxnSpMkLst>
        </pc:cxnChg>
      </pc:sldChg>
      <pc:sldChg chg="addSp delSp modSp add">
        <pc:chgData name="Quentin Pla" userId="c05e3c29-4ed2-408c-ad0f-133b7be5625d" providerId="ADAL" clId="{EC4FBF0E-2991-45B4-9500-199C00745A5C}" dt="2019-06-18T09:51:23.659" v="7930" actId="1036"/>
        <pc:sldMkLst>
          <pc:docMk/>
          <pc:sldMk cId="2211780458" sldId="325"/>
        </pc:sldMkLst>
        <pc:spChg chg="add mod">
          <ac:chgData name="Quentin Pla" userId="c05e3c29-4ed2-408c-ad0f-133b7be5625d" providerId="ADAL" clId="{EC4FBF0E-2991-45B4-9500-199C00745A5C}" dt="2019-06-18T09:31:01.510" v="7401" actId="1076"/>
          <ac:spMkLst>
            <pc:docMk/>
            <pc:sldMk cId="2211780458" sldId="325"/>
            <ac:spMk id="2" creationId="{96EB4155-296C-4376-AA8C-5B007B59B7CA}"/>
          </ac:spMkLst>
        </pc:spChg>
        <pc:spChg chg="del">
          <ac:chgData name="Quentin Pla" userId="c05e3c29-4ed2-408c-ad0f-133b7be5625d" providerId="ADAL" clId="{EC4FBF0E-2991-45B4-9500-199C00745A5C}" dt="2019-06-18T09:29:12.158" v="7366" actId="478"/>
          <ac:spMkLst>
            <pc:docMk/>
            <pc:sldMk cId="2211780458" sldId="325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18T09:23:26.623" v="7236" actId="478"/>
          <ac:spMkLst>
            <pc:docMk/>
            <pc:sldMk cId="2211780458" sldId="325"/>
            <ac:spMk id="11" creationId="{8A1ABACB-3132-4935-9C25-DFEFA918FCE6}"/>
          </ac:spMkLst>
        </pc:spChg>
        <pc:spChg chg="add del mod">
          <ac:chgData name="Quentin Pla" userId="c05e3c29-4ed2-408c-ad0f-133b7be5625d" providerId="ADAL" clId="{EC4FBF0E-2991-45B4-9500-199C00745A5C}" dt="2019-06-18T09:31:40.409" v="7406" actId="478"/>
          <ac:spMkLst>
            <pc:docMk/>
            <pc:sldMk cId="2211780458" sldId="325"/>
            <ac:spMk id="43" creationId="{36527E0C-C694-4507-84AB-4097CE065534}"/>
          </ac:spMkLst>
        </pc:spChg>
        <pc:spChg chg="add del mod">
          <ac:chgData name="Quentin Pla" userId="c05e3c29-4ed2-408c-ad0f-133b7be5625d" providerId="ADAL" clId="{EC4FBF0E-2991-45B4-9500-199C00745A5C}" dt="2019-06-18T09:49:26.362" v="7824" actId="767"/>
          <ac:spMkLst>
            <pc:docMk/>
            <pc:sldMk cId="2211780458" sldId="325"/>
            <ac:spMk id="46" creationId="{23229D32-90DE-4171-A5DB-CA50B4DDE26C}"/>
          </ac:spMkLst>
        </pc:spChg>
        <pc:spChg chg="add mod">
          <ac:chgData name="Quentin Pla" userId="c05e3c29-4ed2-408c-ad0f-133b7be5625d" providerId="ADAL" clId="{EC4FBF0E-2991-45B4-9500-199C00745A5C}" dt="2019-06-18T09:51:23.659" v="7930" actId="1036"/>
          <ac:spMkLst>
            <pc:docMk/>
            <pc:sldMk cId="2211780458" sldId="325"/>
            <ac:spMk id="47" creationId="{51286AF0-F131-4C83-B440-1440024CC35C}"/>
          </ac:spMkLst>
        </pc:spChg>
        <pc:spChg chg="add mod">
          <ac:chgData name="Quentin Pla" userId="c05e3c29-4ed2-408c-ad0f-133b7be5625d" providerId="ADAL" clId="{EC4FBF0E-2991-45B4-9500-199C00745A5C}" dt="2019-06-18T09:51:23.659" v="7930" actId="1036"/>
          <ac:spMkLst>
            <pc:docMk/>
            <pc:sldMk cId="2211780458" sldId="325"/>
            <ac:spMk id="48" creationId="{EFBA9819-9577-4B66-9269-213987E91748}"/>
          </ac:spMkLst>
        </pc:spChg>
        <pc:spChg chg="add mod">
          <ac:chgData name="Quentin Pla" userId="c05e3c29-4ed2-408c-ad0f-133b7be5625d" providerId="ADAL" clId="{EC4FBF0E-2991-45B4-9500-199C00745A5C}" dt="2019-06-18T09:51:23.659" v="7930" actId="1036"/>
          <ac:spMkLst>
            <pc:docMk/>
            <pc:sldMk cId="2211780458" sldId="325"/>
            <ac:spMk id="49" creationId="{8018641C-F652-4D7A-9DC5-B22AFAAD824D}"/>
          </ac:spMkLst>
        </pc:spChg>
        <pc:spChg chg="add mod">
          <ac:chgData name="Quentin Pla" userId="c05e3c29-4ed2-408c-ad0f-133b7be5625d" providerId="ADAL" clId="{EC4FBF0E-2991-45B4-9500-199C00745A5C}" dt="2019-06-18T09:51:23.659" v="7930" actId="1036"/>
          <ac:spMkLst>
            <pc:docMk/>
            <pc:sldMk cId="2211780458" sldId="325"/>
            <ac:spMk id="50" creationId="{F51E2C8C-D56D-4EE8-A9ED-846F1D85C2CF}"/>
          </ac:spMkLst>
        </pc:spChg>
        <pc:spChg chg="add mod">
          <ac:chgData name="Quentin Pla" userId="c05e3c29-4ed2-408c-ad0f-133b7be5625d" providerId="ADAL" clId="{EC4FBF0E-2991-45B4-9500-199C00745A5C}" dt="2019-06-18T09:51:23.659" v="7930" actId="1036"/>
          <ac:spMkLst>
            <pc:docMk/>
            <pc:sldMk cId="2211780458" sldId="325"/>
            <ac:spMk id="51" creationId="{F0553F25-520F-4415-B75A-48F5F69436E9}"/>
          </ac:spMkLst>
        </pc:spChg>
        <pc:grpChg chg="del">
          <ac:chgData name="Quentin Pla" userId="c05e3c29-4ed2-408c-ad0f-133b7be5625d" providerId="ADAL" clId="{EC4FBF0E-2991-45B4-9500-199C00745A5C}" dt="2019-06-18T09:23:18.058" v="7233" actId="478"/>
          <ac:grpSpMkLst>
            <pc:docMk/>
            <pc:sldMk cId="2211780458" sldId="325"/>
            <ac:grpSpMk id="8" creationId="{5BE3B928-5A8B-468F-819E-69D5F0FC083B}"/>
          </ac:grpSpMkLst>
        </pc:grpChg>
        <pc:grpChg chg="del">
          <ac:chgData name="Quentin Pla" userId="c05e3c29-4ed2-408c-ad0f-133b7be5625d" providerId="ADAL" clId="{EC4FBF0E-2991-45B4-9500-199C00745A5C}" dt="2019-06-18T09:23:18.682" v="7234" actId="478"/>
          <ac:grpSpMkLst>
            <pc:docMk/>
            <pc:sldMk cId="2211780458" sldId="325"/>
            <ac:grpSpMk id="23" creationId="{CA77BFAE-1017-4944-8DD2-C17852F8FE9B}"/>
          </ac:grpSpMkLst>
        </pc:grpChg>
        <pc:grpChg chg="del">
          <ac:chgData name="Quentin Pla" userId="c05e3c29-4ed2-408c-ad0f-133b7be5625d" providerId="ADAL" clId="{EC4FBF0E-2991-45B4-9500-199C00745A5C}" dt="2019-06-18T09:23:19.057" v="7235" actId="478"/>
          <ac:grpSpMkLst>
            <pc:docMk/>
            <pc:sldMk cId="2211780458" sldId="325"/>
            <ac:grpSpMk id="24" creationId="{EE8DABFD-206E-43ED-A304-F7C54435622D}"/>
          </ac:grpSpMkLst>
        </pc:grpChg>
        <pc:graphicFrameChg chg="add del mod modGraphic">
          <ac:chgData name="Quentin Pla" userId="c05e3c29-4ed2-408c-ad0f-133b7be5625d" providerId="ADAL" clId="{EC4FBF0E-2991-45B4-9500-199C00745A5C}" dt="2019-06-18T09:30:05.562" v="7367" actId="478"/>
          <ac:graphicFrameMkLst>
            <pc:docMk/>
            <pc:sldMk cId="2211780458" sldId="325"/>
            <ac:graphicFrameMk id="4" creationId="{08E84313-870B-4F7A-A266-A958B04FF833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30:07.093" v="7370" actId="478"/>
          <ac:graphicFrameMkLst>
            <pc:docMk/>
            <pc:sldMk cId="2211780458" sldId="325"/>
            <ac:graphicFrameMk id="6" creationId="{1C451FCB-1CE1-4632-90F2-4AF5C57771D3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30:06.046" v="7368" actId="478"/>
          <ac:graphicFrameMkLst>
            <pc:docMk/>
            <pc:sldMk cId="2211780458" sldId="325"/>
            <ac:graphicFrameMk id="10" creationId="{8BBE619A-9D72-4FC2-AE74-965107EFC592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28:33.390" v="7347" actId="478"/>
          <ac:graphicFrameMkLst>
            <pc:docMk/>
            <pc:sldMk cId="2211780458" sldId="325"/>
            <ac:graphicFrameMk id="14" creationId="{8A084C09-C1FB-4C42-B13C-0FC5A98B04B0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30:06.625" v="7369" actId="478"/>
          <ac:graphicFrameMkLst>
            <pc:docMk/>
            <pc:sldMk cId="2211780458" sldId="325"/>
            <ac:graphicFrameMk id="26" creationId="{8AFBD164-3552-4698-B8E3-798AFFC82D73}"/>
          </ac:graphicFrameMkLst>
        </pc:graphicFrameChg>
        <pc:graphicFrameChg chg="add del modGraphic">
          <ac:chgData name="Quentin Pla" userId="c05e3c29-4ed2-408c-ad0f-133b7be5625d" providerId="ADAL" clId="{EC4FBF0E-2991-45B4-9500-199C00745A5C}" dt="2019-06-18T09:28:37.685" v="7349" actId="478"/>
          <ac:graphicFrameMkLst>
            <pc:docMk/>
            <pc:sldMk cId="2211780458" sldId="325"/>
            <ac:graphicFrameMk id="28" creationId="{8D9848D3-302C-493C-957B-21FBB817F0A5}"/>
          </ac:graphicFrameMkLst>
        </pc:graphicFrameChg>
        <pc:graphicFrameChg chg="add del modGraphic">
          <ac:chgData name="Quentin Pla" userId="c05e3c29-4ed2-408c-ad0f-133b7be5625d" providerId="ADAL" clId="{EC4FBF0E-2991-45B4-9500-199C00745A5C}" dt="2019-06-18T09:28:38.092" v="7350" actId="478"/>
          <ac:graphicFrameMkLst>
            <pc:docMk/>
            <pc:sldMk cId="2211780458" sldId="325"/>
            <ac:graphicFrameMk id="30" creationId="{5A3BFA31-4457-436C-AC25-442A5F63263E}"/>
          </ac:graphicFrameMkLst>
        </pc:graphicFrameChg>
        <pc:graphicFrameChg chg="add del modGraphic">
          <ac:chgData name="Quentin Pla" userId="c05e3c29-4ed2-408c-ad0f-133b7be5625d" providerId="ADAL" clId="{EC4FBF0E-2991-45B4-9500-199C00745A5C}" dt="2019-06-18T09:28:38.576" v="7351" actId="478"/>
          <ac:graphicFrameMkLst>
            <pc:docMk/>
            <pc:sldMk cId="2211780458" sldId="325"/>
            <ac:graphicFrameMk id="32" creationId="{60A39AC8-2F9E-4E05-9B5B-A36D12B874E3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28:40.950" v="7353" actId="478"/>
          <ac:graphicFrameMkLst>
            <pc:docMk/>
            <pc:sldMk cId="2211780458" sldId="325"/>
            <ac:graphicFrameMk id="34" creationId="{1525DB91-C7A7-4531-86C1-7C743E887F78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28:40.419" v="7352" actId="478"/>
          <ac:graphicFrameMkLst>
            <pc:docMk/>
            <pc:sldMk cId="2211780458" sldId="325"/>
            <ac:graphicFrameMk id="36" creationId="{9F35089E-9AA4-43DA-8445-6B2336C90DD7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30:07.406" v="7371" actId="478"/>
          <ac:graphicFrameMkLst>
            <pc:docMk/>
            <pc:sldMk cId="2211780458" sldId="325"/>
            <ac:graphicFrameMk id="38" creationId="{7F741BED-4942-42D4-8911-505E232087CA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30:07.765" v="7372" actId="478"/>
          <ac:graphicFrameMkLst>
            <pc:docMk/>
            <pc:sldMk cId="2211780458" sldId="325"/>
            <ac:graphicFrameMk id="40" creationId="{B491A62C-1146-48F2-B5E0-C7E068769FC8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30:08.124" v="7373" actId="478"/>
          <ac:graphicFrameMkLst>
            <pc:docMk/>
            <pc:sldMk cId="2211780458" sldId="325"/>
            <ac:graphicFrameMk id="42" creationId="{368784F9-F0BF-4623-B31E-57F85AC69E04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45:07.874" v="7738" actId="478"/>
          <ac:graphicFrameMkLst>
            <pc:docMk/>
            <pc:sldMk cId="2211780458" sldId="325"/>
            <ac:graphicFrameMk id="44" creationId="{86542C90-16F4-4741-88E7-BF5C65459189}"/>
          </ac:graphicFrameMkLst>
        </pc:graphicFrameChg>
        <pc:graphicFrameChg chg="add del mod modGraphic">
          <ac:chgData name="Quentin Pla" userId="c05e3c29-4ed2-408c-ad0f-133b7be5625d" providerId="ADAL" clId="{EC4FBF0E-2991-45B4-9500-199C00745A5C}" dt="2019-06-18T09:51:18.098" v="7913" actId="478"/>
          <ac:graphicFrameMkLst>
            <pc:docMk/>
            <pc:sldMk cId="2211780458" sldId="325"/>
            <ac:graphicFrameMk id="45" creationId="{EA9D0C00-CC30-4CF9-8860-210976857043}"/>
          </ac:graphicFrameMkLst>
        </pc:graphicFrameChg>
      </pc:sldChg>
      <pc:sldChg chg="addSp delSp modSp add">
        <pc:chgData name="Quentin Pla" userId="c05e3c29-4ed2-408c-ad0f-133b7be5625d" providerId="ADAL" clId="{EC4FBF0E-2991-45B4-9500-199C00745A5C}" dt="2019-06-18T09:52:11.303" v="7968" actId="1076"/>
        <pc:sldMkLst>
          <pc:docMk/>
          <pc:sldMk cId="2519261932" sldId="326"/>
        </pc:sldMkLst>
        <pc:spChg chg="add mod">
          <ac:chgData name="Quentin Pla" userId="c05e3c29-4ed2-408c-ad0f-133b7be5625d" providerId="ADAL" clId="{EC4FBF0E-2991-45B4-9500-199C00745A5C}" dt="2019-06-18T09:52:11.303" v="7968" actId="1076"/>
          <ac:spMkLst>
            <pc:docMk/>
            <pc:sldMk cId="2519261932" sldId="326"/>
            <ac:spMk id="3" creationId="{AC2A1BE5-A7C5-4C9C-8F5D-FE67D54F67D9}"/>
          </ac:spMkLst>
        </pc:spChg>
        <pc:spChg chg="add mod">
          <ac:chgData name="Quentin Pla" userId="c05e3c29-4ed2-408c-ad0f-133b7be5625d" providerId="ADAL" clId="{EC4FBF0E-2991-45B4-9500-199C00745A5C}" dt="2019-06-18T09:52:01.756" v="7966" actId="1035"/>
          <ac:spMkLst>
            <pc:docMk/>
            <pc:sldMk cId="2519261932" sldId="326"/>
            <ac:spMk id="6" creationId="{7252F63C-66C9-4CFD-A9C5-D875B22B94B4}"/>
          </ac:spMkLst>
        </pc:spChg>
        <pc:spChg chg="add mod">
          <ac:chgData name="Quentin Pla" userId="c05e3c29-4ed2-408c-ad0f-133b7be5625d" providerId="ADAL" clId="{EC4FBF0E-2991-45B4-9500-199C00745A5C}" dt="2019-06-18T09:52:01.756" v="7966" actId="1035"/>
          <ac:spMkLst>
            <pc:docMk/>
            <pc:sldMk cId="2519261932" sldId="326"/>
            <ac:spMk id="7" creationId="{C677654C-4553-4B93-8E6E-F850D66A8168}"/>
          </ac:spMkLst>
        </pc:spChg>
        <pc:spChg chg="add del">
          <ac:chgData name="Quentin Pla" userId="c05e3c29-4ed2-408c-ad0f-133b7be5625d" providerId="ADAL" clId="{EC4FBF0E-2991-45B4-9500-199C00745A5C}" dt="2019-06-18T09:51:46.013" v="7960" actId="478"/>
          <ac:spMkLst>
            <pc:docMk/>
            <pc:sldMk cId="2519261932" sldId="326"/>
            <ac:spMk id="8" creationId="{21DB5F55-EFA2-40CE-A12E-A260E67C79ED}"/>
          </ac:spMkLst>
        </pc:spChg>
        <pc:spChg chg="add del">
          <ac:chgData name="Quentin Pla" userId="c05e3c29-4ed2-408c-ad0f-133b7be5625d" providerId="ADAL" clId="{EC4FBF0E-2991-45B4-9500-199C00745A5C}" dt="2019-06-18T09:51:47.294" v="7961" actId="478"/>
          <ac:spMkLst>
            <pc:docMk/>
            <pc:sldMk cId="2519261932" sldId="326"/>
            <ac:spMk id="9" creationId="{B3BBD620-15DF-4F19-910B-E47AF3B1F764}"/>
          </ac:spMkLst>
        </pc:spChg>
        <pc:spChg chg="add del">
          <ac:chgData name="Quentin Pla" userId="c05e3c29-4ed2-408c-ad0f-133b7be5625d" providerId="ADAL" clId="{EC4FBF0E-2991-45B4-9500-199C00745A5C}" dt="2019-06-18T09:51:47.747" v="7962" actId="478"/>
          <ac:spMkLst>
            <pc:docMk/>
            <pc:sldMk cId="2519261932" sldId="326"/>
            <ac:spMk id="10" creationId="{3AE2C4CF-307A-423B-B27B-BC00884998B5}"/>
          </ac:spMkLst>
        </pc:spChg>
        <pc:graphicFrameChg chg="add del mod modGraphic">
          <ac:chgData name="Quentin Pla" userId="c05e3c29-4ed2-408c-ad0f-133b7be5625d" providerId="ADAL" clId="{EC4FBF0E-2991-45B4-9500-199C00745A5C}" dt="2019-06-18T09:51:34.456" v="7931" actId="478"/>
          <ac:graphicFrameMkLst>
            <pc:docMk/>
            <pc:sldMk cId="2519261932" sldId="326"/>
            <ac:graphicFrameMk id="4" creationId="{8BC885A5-DD37-45D6-849E-AB984D95E318}"/>
          </ac:graphicFrameMkLst>
        </pc:graphicFrameChg>
        <pc:graphicFrameChg chg="del">
          <ac:chgData name="Quentin Pla" userId="c05e3c29-4ed2-408c-ad0f-133b7be5625d" providerId="ADAL" clId="{EC4FBF0E-2991-45B4-9500-199C00745A5C}" dt="2019-06-18T09:45:59.980" v="7755" actId="478"/>
          <ac:graphicFrameMkLst>
            <pc:docMk/>
            <pc:sldMk cId="2519261932" sldId="326"/>
            <ac:graphicFrameMk id="44" creationId="{86542C90-16F4-4741-88E7-BF5C65459189}"/>
          </ac:graphicFrameMkLst>
        </pc:graphicFrameChg>
      </pc:sldChg>
      <pc:sldChg chg="addSp delSp modSp add">
        <pc:chgData name="Quentin Pla" userId="c05e3c29-4ed2-408c-ad0f-133b7be5625d" providerId="ADAL" clId="{EC4FBF0E-2991-45B4-9500-199C00745A5C}" dt="2019-06-18T10:01:13.425" v="8286"/>
        <pc:sldMkLst>
          <pc:docMk/>
          <pc:sldMk cId="2189880490" sldId="328"/>
        </pc:sldMkLst>
        <pc:spChg chg="del">
          <ac:chgData name="Quentin Pla" userId="c05e3c29-4ed2-408c-ad0f-133b7be5625d" providerId="ADAL" clId="{EC4FBF0E-2991-45B4-9500-199C00745A5C}" dt="2019-06-18T10:01:13.254" v="8285" actId="478"/>
          <ac:spMkLst>
            <pc:docMk/>
            <pc:sldMk cId="2189880490" sldId="328"/>
            <ac:spMk id="2" creationId="{96EB4155-296C-4376-AA8C-5B007B59B7CA}"/>
          </ac:spMkLst>
        </pc:spChg>
        <pc:spChg chg="mod">
          <ac:chgData name="Quentin Pla" userId="c05e3c29-4ed2-408c-ad0f-133b7be5625d" providerId="ADAL" clId="{EC4FBF0E-2991-45B4-9500-199C00745A5C}" dt="2019-06-18T09:53:37.628" v="7988" actId="1076"/>
          <ac:spMkLst>
            <pc:docMk/>
            <pc:sldMk cId="2189880490" sldId="328"/>
            <ac:spMk id="3" creationId="{AC2A1BE5-A7C5-4C9C-8F5D-FE67D54F67D9}"/>
          </ac:spMkLst>
        </pc:spChg>
        <pc:spChg chg="mod">
          <ac:chgData name="Quentin Pla" userId="c05e3c29-4ed2-408c-ad0f-133b7be5625d" providerId="ADAL" clId="{EC4FBF0E-2991-45B4-9500-199C00745A5C}" dt="2019-06-18T09:54:41.177" v="8022" actId="20577"/>
          <ac:spMkLst>
            <pc:docMk/>
            <pc:sldMk cId="2189880490" sldId="328"/>
            <ac:spMk id="6" creationId="{7252F63C-66C9-4CFD-A9C5-D875B22B94B4}"/>
          </ac:spMkLst>
        </pc:spChg>
        <pc:spChg chg="mod">
          <ac:chgData name="Quentin Pla" userId="c05e3c29-4ed2-408c-ad0f-133b7be5625d" providerId="ADAL" clId="{EC4FBF0E-2991-45B4-9500-199C00745A5C}" dt="2019-06-18T09:54:47.145" v="8047" actId="20577"/>
          <ac:spMkLst>
            <pc:docMk/>
            <pc:sldMk cId="2189880490" sldId="328"/>
            <ac:spMk id="7" creationId="{C677654C-4553-4B93-8E6E-F850D66A8168}"/>
          </ac:spMkLst>
        </pc:spChg>
        <pc:spChg chg="add del mod">
          <ac:chgData name="Quentin Pla" userId="c05e3c29-4ed2-408c-ad0f-133b7be5625d" providerId="ADAL" clId="{EC4FBF0E-2991-45B4-9500-199C00745A5C}" dt="2019-06-18T09:54:49.222" v="8048" actId="478"/>
          <ac:spMkLst>
            <pc:docMk/>
            <pc:sldMk cId="2189880490" sldId="328"/>
            <ac:spMk id="8" creationId="{E815F121-19C2-48AF-8BC5-58EB609B241A}"/>
          </ac:spMkLst>
        </pc:spChg>
        <pc:spChg chg="add">
          <ac:chgData name="Quentin Pla" userId="c05e3c29-4ed2-408c-ad0f-133b7be5625d" providerId="ADAL" clId="{EC4FBF0E-2991-45B4-9500-199C00745A5C}" dt="2019-06-18T10:01:13.425" v="8286"/>
          <ac:spMkLst>
            <pc:docMk/>
            <pc:sldMk cId="2189880490" sldId="328"/>
            <ac:spMk id="9" creationId="{63CA0221-5FBE-4186-9F12-76028BAD834D}"/>
          </ac:spMkLst>
        </pc:spChg>
      </pc:sldChg>
      <pc:sldChg chg="addSp delSp modSp add">
        <pc:chgData name="Quentin Pla" userId="c05e3c29-4ed2-408c-ad0f-133b7be5625d" providerId="ADAL" clId="{EC4FBF0E-2991-45B4-9500-199C00745A5C}" dt="2019-06-18T10:02:03.537" v="8289" actId="166"/>
        <pc:sldMkLst>
          <pc:docMk/>
          <pc:sldMk cId="3150518656" sldId="329"/>
        </pc:sldMkLst>
        <pc:spChg chg="del">
          <ac:chgData name="Quentin Pla" userId="c05e3c29-4ed2-408c-ad0f-133b7be5625d" providerId="ADAL" clId="{EC4FBF0E-2991-45B4-9500-199C00745A5C}" dt="2019-06-18T10:01:17.878" v="8287" actId="478"/>
          <ac:spMkLst>
            <pc:docMk/>
            <pc:sldMk cId="3150518656" sldId="329"/>
            <ac:spMk id="2" creationId="{96EB4155-296C-4376-AA8C-5B007B59B7CA}"/>
          </ac:spMkLst>
        </pc:spChg>
        <pc:spChg chg="ord">
          <ac:chgData name="Quentin Pla" userId="c05e3c29-4ed2-408c-ad0f-133b7be5625d" providerId="ADAL" clId="{EC4FBF0E-2991-45B4-9500-199C00745A5C}" dt="2019-06-18T10:02:03.537" v="8289" actId="166"/>
          <ac:spMkLst>
            <pc:docMk/>
            <pc:sldMk cId="3150518656" sldId="329"/>
            <ac:spMk id="3" creationId="{AC2A1BE5-A7C5-4C9C-8F5D-FE67D54F67D9}"/>
          </ac:spMkLst>
        </pc:spChg>
        <pc:spChg chg="mod">
          <ac:chgData name="Quentin Pla" userId="c05e3c29-4ed2-408c-ad0f-133b7be5625d" providerId="ADAL" clId="{EC4FBF0E-2991-45B4-9500-199C00745A5C}" dt="2019-06-18T09:57:52.195" v="8277" actId="207"/>
          <ac:spMkLst>
            <pc:docMk/>
            <pc:sldMk cId="3150518656" sldId="329"/>
            <ac:spMk id="6" creationId="{7252F63C-66C9-4CFD-A9C5-D875B22B94B4}"/>
          </ac:spMkLst>
        </pc:spChg>
        <pc:spChg chg="mod">
          <ac:chgData name="Quentin Pla" userId="c05e3c29-4ed2-408c-ad0f-133b7be5625d" providerId="ADAL" clId="{EC4FBF0E-2991-45B4-9500-199C00745A5C}" dt="2019-06-18T09:57:52.195" v="8277" actId="207"/>
          <ac:spMkLst>
            <pc:docMk/>
            <pc:sldMk cId="3150518656" sldId="329"/>
            <ac:spMk id="7" creationId="{C677654C-4553-4B93-8E6E-F850D66A8168}"/>
          </ac:spMkLst>
        </pc:spChg>
        <pc:spChg chg="add mod">
          <ac:chgData name="Quentin Pla" userId="c05e3c29-4ed2-408c-ad0f-133b7be5625d" providerId="ADAL" clId="{EC4FBF0E-2991-45B4-9500-199C00745A5C}" dt="2019-06-18T09:55:51.474" v="8094" actId="1036"/>
          <ac:spMkLst>
            <pc:docMk/>
            <pc:sldMk cId="3150518656" sldId="329"/>
            <ac:spMk id="8" creationId="{22C5884F-E13C-4184-9092-A44CDB386A5A}"/>
          </ac:spMkLst>
        </pc:spChg>
        <pc:spChg chg="add mod">
          <ac:chgData name="Quentin Pla" userId="c05e3c29-4ed2-408c-ad0f-133b7be5625d" providerId="ADAL" clId="{EC4FBF0E-2991-45B4-9500-199C00745A5C}" dt="2019-06-18T09:57:52.195" v="8277" actId="207"/>
          <ac:spMkLst>
            <pc:docMk/>
            <pc:sldMk cId="3150518656" sldId="329"/>
            <ac:spMk id="9" creationId="{8194CAEB-190D-44F4-A6FA-C8B37244C6BC}"/>
          </ac:spMkLst>
        </pc:spChg>
        <pc:spChg chg="add mod">
          <ac:chgData name="Quentin Pla" userId="c05e3c29-4ed2-408c-ad0f-133b7be5625d" providerId="ADAL" clId="{EC4FBF0E-2991-45B4-9500-199C00745A5C}" dt="2019-06-18T09:57:52.195" v="8277" actId="207"/>
          <ac:spMkLst>
            <pc:docMk/>
            <pc:sldMk cId="3150518656" sldId="329"/>
            <ac:spMk id="10" creationId="{441F3D26-B5DF-423F-A052-ADF3CA67BEA5}"/>
          </ac:spMkLst>
        </pc:spChg>
        <pc:spChg chg="add mod">
          <ac:chgData name="Quentin Pla" userId="c05e3c29-4ed2-408c-ad0f-133b7be5625d" providerId="ADAL" clId="{EC4FBF0E-2991-45B4-9500-199C00745A5C}" dt="2019-06-18T09:57:52.195" v="8277" actId="207"/>
          <ac:spMkLst>
            <pc:docMk/>
            <pc:sldMk cId="3150518656" sldId="329"/>
            <ac:spMk id="11" creationId="{ADD162C7-DEA5-45CA-9C7E-64E6E780EA50}"/>
          </ac:spMkLst>
        </pc:spChg>
        <pc:spChg chg="add mod">
          <ac:chgData name="Quentin Pla" userId="c05e3c29-4ed2-408c-ad0f-133b7be5625d" providerId="ADAL" clId="{EC4FBF0E-2991-45B4-9500-199C00745A5C}" dt="2019-06-18T09:57:52.195" v="8277" actId="207"/>
          <ac:spMkLst>
            <pc:docMk/>
            <pc:sldMk cId="3150518656" sldId="329"/>
            <ac:spMk id="12" creationId="{1134F18A-5DDE-42E4-BEA8-EC56C8B32709}"/>
          </ac:spMkLst>
        </pc:spChg>
        <pc:spChg chg="add mod">
          <ac:chgData name="Quentin Pla" userId="c05e3c29-4ed2-408c-ad0f-133b7be5625d" providerId="ADAL" clId="{EC4FBF0E-2991-45B4-9500-199C00745A5C}" dt="2019-06-18T09:57:52.195" v="8277" actId="207"/>
          <ac:spMkLst>
            <pc:docMk/>
            <pc:sldMk cId="3150518656" sldId="329"/>
            <ac:spMk id="13" creationId="{024E2BB6-762B-4DF9-B528-74C5EEA58E7F}"/>
          </ac:spMkLst>
        </pc:spChg>
        <pc:spChg chg="add">
          <ac:chgData name="Quentin Pla" userId="c05e3c29-4ed2-408c-ad0f-133b7be5625d" providerId="ADAL" clId="{EC4FBF0E-2991-45B4-9500-199C00745A5C}" dt="2019-06-18T10:01:18.034" v="8288"/>
          <ac:spMkLst>
            <pc:docMk/>
            <pc:sldMk cId="3150518656" sldId="329"/>
            <ac:spMk id="14" creationId="{7067F0EF-E322-418B-823F-EC4862E6C591}"/>
          </ac:spMkLst>
        </pc:spChg>
      </pc:sldChg>
      <pc:sldChg chg="addSp delSp modSp add modTransition">
        <pc:chgData name="Quentin Pla" userId="c05e3c29-4ed2-408c-ad0f-133b7be5625d" providerId="ADAL" clId="{EC4FBF0E-2991-45B4-9500-199C00745A5C}" dt="2019-06-21T13:31:17.696" v="15743" actId="14100"/>
        <pc:sldMkLst>
          <pc:docMk/>
          <pc:sldMk cId="482256799" sldId="330"/>
        </pc:sldMkLst>
        <pc:spChg chg="del">
          <ac:chgData name="Quentin Pla" userId="c05e3c29-4ed2-408c-ad0f-133b7be5625d" providerId="ADAL" clId="{EC4FBF0E-2991-45B4-9500-199C00745A5C}" dt="2019-06-20T07:56:47.125" v="9212" actId="478"/>
          <ac:spMkLst>
            <pc:docMk/>
            <pc:sldMk cId="482256799" sldId="330"/>
            <ac:spMk id="14" creationId="{323E537F-9352-4E1A-931B-4350498113A3}"/>
          </ac:spMkLst>
        </pc:spChg>
        <pc:cxnChg chg="add del mod">
          <ac:chgData name="Quentin Pla" userId="c05e3c29-4ed2-408c-ad0f-133b7be5625d" providerId="ADAL" clId="{EC4FBF0E-2991-45B4-9500-199C00745A5C}" dt="2019-06-21T13:24:00.397" v="15697" actId="478"/>
          <ac:cxnSpMkLst>
            <pc:docMk/>
            <pc:sldMk cId="482256799" sldId="330"/>
            <ac:cxnSpMk id="12" creationId="{FB2E4709-4DA1-4A5C-82C7-2DFB9345D450}"/>
          </ac:cxnSpMkLst>
        </pc:cxnChg>
        <pc:cxnChg chg="add mod">
          <ac:chgData name="Quentin Pla" userId="c05e3c29-4ed2-408c-ad0f-133b7be5625d" providerId="ADAL" clId="{EC4FBF0E-2991-45B4-9500-199C00745A5C}" dt="2019-06-21T13:31:17.696" v="15743" actId="14100"/>
          <ac:cxnSpMkLst>
            <pc:docMk/>
            <pc:sldMk cId="482256799" sldId="330"/>
            <ac:cxnSpMk id="14" creationId="{95E6E006-021A-4069-8CE6-643098EFE87F}"/>
          </ac:cxnSpMkLst>
        </pc:cxnChg>
      </pc:sldChg>
      <pc:sldChg chg="addSp delSp modSp add modTransition">
        <pc:chgData name="Quentin Pla" userId="c05e3c29-4ed2-408c-ad0f-133b7be5625d" providerId="ADAL" clId="{EC4FBF0E-2991-45B4-9500-199C00745A5C}" dt="2019-06-21T14:40:58.403" v="16322" actId="478"/>
        <pc:sldMkLst>
          <pc:docMk/>
          <pc:sldMk cId="3837019844" sldId="331"/>
        </pc:sldMkLst>
        <pc:spChg chg="add del mod">
          <ac:chgData name="Quentin Pla" userId="c05e3c29-4ed2-408c-ad0f-133b7be5625d" providerId="ADAL" clId="{EC4FBF0E-2991-45B4-9500-199C00745A5C}" dt="2019-06-20T10:17:23.536" v="14057"/>
          <ac:spMkLst>
            <pc:docMk/>
            <pc:sldMk cId="3837019844" sldId="331"/>
            <ac:spMk id="2" creationId="{D4C029A6-34BE-40B0-9FE5-54E649AEB9D8}"/>
          </ac:spMkLst>
        </pc:spChg>
        <pc:spChg chg="del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6" creationId="{D2DA36F6-A19C-42CE-9C8C-13353A32DAF8}"/>
          </ac:spMkLst>
        </pc:spChg>
        <pc:spChg chg="del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0T10:21:05.042" v="14103" actId="478"/>
          <ac:spMkLst>
            <pc:docMk/>
            <pc:sldMk cId="3837019844" sldId="331"/>
            <ac:spMk id="19" creationId="{F25DCD79-CA50-4855-B6D1-4C1A8C0A03F3}"/>
          </ac:spMkLst>
        </pc:spChg>
        <pc:spChg chg="del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20" creationId="{88235B60-4AD8-463F-95EB-88BDA668832C}"/>
          </ac:spMkLst>
        </pc:spChg>
        <pc:spChg chg="del">
          <ac:chgData name="Quentin Pla" userId="c05e3c29-4ed2-408c-ad0f-133b7be5625d" providerId="ADAL" clId="{EC4FBF0E-2991-45B4-9500-199C00745A5C}" dt="2019-06-20T10:21:08.463" v="14105" actId="478"/>
          <ac:spMkLst>
            <pc:docMk/>
            <pc:sldMk cId="3837019844" sldId="331"/>
            <ac:spMk id="21" creationId="{C9B3EE20-49B5-45E3-8661-E5CEB725A6F5}"/>
          </ac:spMkLst>
        </pc:spChg>
        <pc:spChg chg="add mod ord">
          <ac:chgData name="Quentin Pla" userId="c05e3c29-4ed2-408c-ad0f-133b7be5625d" providerId="ADAL" clId="{EC4FBF0E-2991-45B4-9500-199C00745A5C}" dt="2019-06-20T10:21:21.915" v="14109" actId="1076"/>
          <ac:spMkLst>
            <pc:docMk/>
            <pc:sldMk cId="3837019844" sldId="331"/>
            <ac:spMk id="22" creationId="{87C77AA0-FB85-458A-B2B7-A20214A9B5E3}"/>
          </ac:spMkLst>
        </pc:spChg>
        <pc:spChg chg="del">
          <ac:chgData name="Quentin Pla" userId="c05e3c29-4ed2-408c-ad0f-133b7be5625d" providerId="ADAL" clId="{EC4FBF0E-2991-45B4-9500-199C00745A5C}" dt="2019-06-20T10:21:06.714" v="14104" actId="478"/>
          <ac:spMkLst>
            <pc:docMk/>
            <pc:sldMk cId="3837019844" sldId="331"/>
            <ac:spMk id="23" creationId="{A92A484E-1064-49CA-8970-6F66025D0C7D}"/>
          </ac:spMkLst>
        </pc:spChg>
        <pc:spChg chg="add del mod">
          <ac:chgData name="Quentin Pla" userId="c05e3c29-4ed2-408c-ad0f-133b7be5625d" providerId="ADAL" clId="{EC4FBF0E-2991-45B4-9500-199C00745A5C}" dt="2019-06-20T10:17:23.536" v="14057"/>
          <ac:spMkLst>
            <pc:docMk/>
            <pc:sldMk cId="3837019844" sldId="331"/>
            <ac:spMk id="25" creationId="{34C00ABA-9358-490B-ADBE-0806EBDD8333}"/>
          </ac:spMkLst>
        </pc:spChg>
        <pc:spChg chg="add del ord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26" creationId="{9887EE1C-170A-4950-B6CA-A94A491CFC89}"/>
          </ac:spMkLst>
        </pc:spChg>
        <pc:spChg chg="add del ord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27" creationId="{74A11000-D549-401A-A99E-4AC03C718144}"/>
          </ac:spMkLst>
        </pc:spChg>
        <pc:spChg chg="add del ord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28" creationId="{FBEE8E33-95AE-4649-99CD-DE8285E35D8B}"/>
          </ac:spMkLst>
        </pc:spChg>
        <pc:spChg chg="add del ord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29" creationId="{9FBD41EB-9021-4699-B1DB-8A2D1CB1F5B1}"/>
          </ac:spMkLst>
        </pc:spChg>
        <pc:spChg chg="del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30" creationId="{745E2612-C0F9-4882-A0FC-500582D650C5}"/>
          </ac:spMkLst>
        </pc:spChg>
        <pc:spChg chg="add del ord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31" creationId="{AD5F32E5-C5A7-4787-B4D8-EA06A019FF49}"/>
          </ac:spMkLst>
        </pc:spChg>
        <pc:spChg chg="add">
          <ac:chgData name="Quentin Pla" userId="c05e3c29-4ed2-408c-ad0f-133b7be5625d" providerId="ADAL" clId="{EC4FBF0E-2991-45B4-9500-199C00745A5C}" dt="2019-06-20T10:17:33.300" v="14059"/>
          <ac:spMkLst>
            <pc:docMk/>
            <pc:sldMk cId="3837019844" sldId="331"/>
            <ac:spMk id="32" creationId="{8CCDB9C3-21E6-4D21-8106-0347EF2A0906}"/>
          </ac:spMkLst>
        </pc:spChg>
        <pc:spChg chg="add">
          <ac:chgData name="Quentin Pla" userId="c05e3c29-4ed2-408c-ad0f-133b7be5625d" providerId="ADAL" clId="{EC4FBF0E-2991-45B4-9500-199C00745A5C}" dt="2019-06-20T10:17:33.300" v="14059"/>
          <ac:spMkLst>
            <pc:docMk/>
            <pc:sldMk cId="3837019844" sldId="331"/>
            <ac:spMk id="33" creationId="{41A86AF9-C024-457E-9AA9-5693B9853FB9}"/>
          </ac:spMkLst>
        </pc:spChg>
        <pc:spChg chg="add del ord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35" creationId="{C8C67A6F-15C9-480B-B71D-E869A60D3EC6}"/>
          </ac:spMkLst>
        </pc:spChg>
        <pc:spChg chg="add del ord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36" creationId="{AED446AA-C16C-4CB9-98AC-75BA05E140D8}"/>
          </ac:spMkLst>
        </pc:spChg>
        <pc:spChg chg="add del ord">
          <ac:chgData name="Quentin Pla" userId="c05e3c29-4ed2-408c-ad0f-133b7be5625d" providerId="ADAL" clId="{EC4FBF0E-2991-45B4-9500-199C00745A5C}" dt="2019-06-21T14:40:58.403" v="16322" actId="478"/>
          <ac:spMkLst>
            <pc:docMk/>
            <pc:sldMk cId="3837019844" sldId="331"/>
            <ac:spMk id="37" creationId="{1BA810E8-9C64-49FC-84D5-59EA7D4A73BB}"/>
          </ac:spMkLst>
        </pc:spChg>
        <pc:grpChg chg="del">
          <ac:chgData name="Quentin Pla" userId="c05e3c29-4ed2-408c-ad0f-133b7be5625d" providerId="ADAL" clId="{EC4FBF0E-2991-45B4-9500-199C00745A5C}" dt="2019-06-20T10:15:52.751" v="14038" actId="478"/>
          <ac:grpSpMkLst>
            <pc:docMk/>
            <pc:sldMk cId="3837019844" sldId="331"/>
            <ac:grpSpMk id="8" creationId="{E295AF47-2C35-4A8F-9ADA-F12355E39523}"/>
          </ac:grpSpMkLst>
        </pc:grpChg>
        <pc:grpChg chg="del">
          <ac:chgData name="Quentin Pla" userId="c05e3c29-4ed2-408c-ad0f-133b7be5625d" providerId="ADAL" clId="{EC4FBF0E-2991-45B4-9500-199C00745A5C}" dt="2019-06-20T10:16:01.970" v="14041" actId="478"/>
          <ac:grpSpMkLst>
            <pc:docMk/>
            <pc:sldMk cId="3837019844" sldId="331"/>
            <ac:grpSpMk id="13" creationId="{4B5FC6DE-C829-452E-A232-E082B7A561F3}"/>
          </ac:grpSpMkLst>
        </pc:grpChg>
        <pc:grpChg chg="del">
          <ac:chgData name="Quentin Pla" userId="c05e3c29-4ed2-408c-ad0f-133b7be5625d" providerId="ADAL" clId="{EC4FBF0E-2991-45B4-9500-199C00745A5C}" dt="2019-06-20T10:15:54.250" v="14039" actId="478"/>
          <ac:grpSpMkLst>
            <pc:docMk/>
            <pc:sldMk cId="3837019844" sldId="331"/>
            <ac:grpSpMk id="16" creationId="{8D49C821-1FC7-4D2A-B13F-8E3F47CD3553}"/>
          </ac:grpSpMkLst>
        </pc:grpChg>
        <pc:picChg chg="add del mod ord">
          <ac:chgData name="Quentin Pla" userId="c05e3c29-4ed2-408c-ad0f-133b7be5625d" providerId="ADAL" clId="{EC4FBF0E-2991-45B4-9500-199C00745A5C}" dt="2019-06-20T10:17:23.536" v="14057"/>
          <ac:picMkLst>
            <pc:docMk/>
            <pc:sldMk cId="3837019844" sldId="331"/>
            <ac:picMk id="24" creationId="{6E0F1E35-58C7-4A73-B0C0-97671658A34D}"/>
          </ac:picMkLst>
        </pc:picChg>
        <pc:picChg chg="add ord">
          <ac:chgData name="Quentin Pla" userId="c05e3c29-4ed2-408c-ad0f-133b7be5625d" providerId="ADAL" clId="{EC4FBF0E-2991-45B4-9500-199C00745A5C}" dt="2019-06-20T10:23:00.799" v="14122" actId="166"/>
          <ac:picMkLst>
            <pc:docMk/>
            <pc:sldMk cId="3837019844" sldId="331"/>
            <ac:picMk id="34" creationId="{C1582BB0-5FA3-428B-A89F-3BE01FFD9553}"/>
          </ac:picMkLst>
        </pc:picChg>
      </pc:sldChg>
      <pc:sldChg chg="addSp delSp modSp add modTransition">
        <pc:chgData name="Quentin Pla" userId="c05e3c29-4ed2-408c-ad0f-133b7be5625d" providerId="ADAL" clId="{EC4FBF0E-2991-45B4-9500-199C00745A5C}" dt="2019-06-21T13:31:26.225" v="15747"/>
        <pc:sldMkLst>
          <pc:docMk/>
          <pc:sldMk cId="1684852456" sldId="333"/>
        </pc:sldMkLst>
        <pc:spChg chg="mod">
          <ac:chgData name="Quentin Pla" userId="c05e3c29-4ed2-408c-ad0f-133b7be5625d" providerId="ADAL" clId="{EC4FBF0E-2991-45B4-9500-199C00745A5C}" dt="2019-06-20T08:20:44.483" v="10000" actId="1038"/>
          <ac:spMkLst>
            <pc:docMk/>
            <pc:sldMk cId="1684852456" sldId="333"/>
            <ac:spMk id="16" creationId="{4C95A780-501D-4043-B268-F03A66388A96}"/>
          </ac:spMkLst>
        </pc:spChg>
        <pc:spChg chg="del">
          <ac:chgData name="Quentin Pla" userId="c05e3c29-4ed2-408c-ad0f-133b7be5625d" providerId="ADAL" clId="{EC4FBF0E-2991-45B4-9500-199C00745A5C}" dt="2019-06-20T08:13:37.406" v="9873" actId="478"/>
          <ac:spMkLst>
            <pc:docMk/>
            <pc:sldMk cId="1684852456" sldId="333"/>
            <ac:spMk id="19" creationId="{7E44D3BC-5EEA-44B5-8A53-BC5CA6ABEB27}"/>
          </ac:spMkLst>
        </pc:spChg>
        <pc:spChg chg="add mod ord">
          <ac:chgData name="Quentin Pla" userId="c05e3c29-4ed2-408c-ad0f-133b7be5625d" providerId="ADAL" clId="{EC4FBF0E-2991-45B4-9500-199C00745A5C}" dt="2019-06-20T08:18:01.976" v="9912" actId="167"/>
          <ac:spMkLst>
            <pc:docMk/>
            <pc:sldMk cId="1684852456" sldId="333"/>
            <ac:spMk id="25" creationId="{894F5664-6F2B-4E85-9BC3-312FB5BF662F}"/>
          </ac:spMkLst>
        </pc:spChg>
        <pc:spChg chg="add mod ord">
          <ac:chgData name="Quentin Pla" userId="c05e3c29-4ed2-408c-ad0f-133b7be5625d" providerId="ADAL" clId="{EC4FBF0E-2991-45B4-9500-199C00745A5C}" dt="2019-06-20T08:18:12.894" v="9914" actId="167"/>
          <ac:spMkLst>
            <pc:docMk/>
            <pc:sldMk cId="1684852456" sldId="333"/>
            <ac:spMk id="26" creationId="{7B276879-C3BE-4AFA-B98B-C0A688D21F41}"/>
          </ac:spMkLst>
        </pc:spChg>
        <pc:spChg chg="add mod ord">
          <ac:chgData name="Quentin Pla" userId="c05e3c29-4ed2-408c-ad0f-133b7be5625d" providerId="ADAL" clId="{EC4FBF0E-2991-45B4-9500-199C00745A5C}" dt="2019-06-20T08:19:39.381" v="9967" actId="167"/>
          <ac:spMkLst>
            <pc:docMk/>
            <pc:sldMk cId="1684852456" sldId="333"/>
            <ac:spMk id="27" creationId="{0295084E-2EC4-4A6B-9A47-BAE191BE197F}"/>
          </ac:spMkLst>
        </pc:spChg>
        <pc:spChg chg="mod">
          <ac:chgData name="Quentin Pla" userId="c05e3c29-4ed2-408c-ad0f-133b7be5625d" providerId="ADAL" clId="{EC4FBF0E-2991-45B4-9500-199C00745A5C}" dt="2019-06-20T08:19:15.073" v="9927" actId="1076"/>
          <ac:spMkLst>
            <pc:docMk/>
            <pc:sldMk cId="1684852456" sldId="333"/>
            <ac:spMk id="30" creationId="{745E2612-C0F9-4882-A0FC-500582D650C5}"/>
          </ac:spMkLst>
        </pc:spChg>
        <pc:grpChg chg="del">
          <ac:chgData name="Quentin Pla" userId="c05e3c29-4ed2-408c-ad0f-133b7be5625d" providerId="ADAL" clId="{EC4FBF0E-2991-45B4-9500-199C00745A5C}" dt="2019-06-20T08:20:37.427" v="9974" actId="478"/>
          <ac:grpSpMkLst>
            <pc:docMk/>
            <pc:sldMk cId="1684852456" sldId="333"/>
            <ac:grpSpMk id="13" creationId="{E574EC82-973A-4BB0-AB58-6698421C412B}"/>
          </ac:grpSpMkLst>
        </pc:grpChg>
        <pc:grpChg chg="add">
          <ac:chgData name="Quentin Pla" userId="c05e3c29-4ed2-408c-ad0f-133b7be5625d" providerId="ADAL" clId="{EC4FBF0E-2991-45B4-9500-199C00745A5C}" dt="2019-06-20T08:20:50.089" v="10001"/>
          <ac:grpSpMkLst>
            <pc:docMk/>
            <pc:sldMk cId="1684852456" sldId="333"/>
            <ac:grpSpMk id="28" creationId="{5AF77A62-478F-4E79-A157-5717F862283F}"/>
          </ac:grpSpMkLst>
        </pc:grpChg>
        <pc:picChg chg="add del mod">
          <ac:chgData name="Quentin Pla" userId="c05e3c29-4ed2-408c-ad0f-133b7be5625d" providerId="ADAL" clId="{EC4FBF0E-2991-45B4-9500-199C00745A5C}" dt="2019-06-20T08:14:29.160" v="9880" actId="478"/>
          <ac:picMkLst>
            <pc:docMk/>
            <pc:sldMk cId="1684852456" sldId="333"/>
            <ac:picMk id="3" creationId="{A80C064B-CEFA-4AD8-A886-F20E9A18231E}"/>
          </ac:picMkLst>
        </pc:picChg>
        <pc:picChg chg="add mod ord">
          <ac:chgData name="Quentin Pla" userId="c05e3c29-4ed2-408c-ad0f-133b7be5625d" providerId="ADAL" clId="{EC4FBF0E-2991-45B4-9500-199C00745A5C}" dt="2019-06-20T08:18:10.393" v="9913" actId="167"/>
          <ac:picMkLst>
            <pc:docMk/>
            <pc:sldMk cId="1684852456" sldId="333"/>
            <ac:picMk id="5" creationId="{725A27CC-53F3-4E56-B0A9-7A5E40757FAC}"/>
          </ac:picMkLst>
        </pc:picChg>
        <pc:picChg chg="mod ord">
          <ac:chgData name="Quentin Pla" userId="c05e3c29-4ed2-408c-ad0f-133b7be5625d" providerId="ADAL" clId="{EC4FBF0E-2991-45B4-9500-199C00745A5C}" dt="2019-06-20T08:17:29.656" v="9898" actId="1076"/>
          <ac:picMkLst>
            <pc:docMk/>
            <pc:sldMk cId="1684852456" sldId="333"/>
            <ac:picMk id="17" creationId="{0AF4EA54-AD34-4219-83C4-6295629F6811}"/>
          </ac:picMkLst>
        </pc:picChg>
        <pc:picChg chg="add mod ord">
          <ac:chgData name="Quentin Pla" userId="c05e3c29-4ed2-408c-ad0f-133b7be5625d" providerId="ADAL" clId="{EC4FBF0E-2991-45B4-9500-199C00745A5C}" dt="2019-06-20T08:18:14.979" v="9915" actId="167"/>
          <ac:picMkLst>
            <pc:docMk/>
            <pc:sldMk cId="1684852456" sldId="333"/>
            <ac:picMk id="18" creationId="{978DA0D5-BE70-4197-835D-2A8A684E11EE}"/>
          </ac:picMkLst>
        </pc:picChg>
        <pc:picChg chg="mod ord">
          <ac:chgData name="Quentin Pla" userId="c05e3c29-4ed2-408c-ad0f-133b7be5625d" providerId="ADAL" clId="{EC4FBF0E-2991-45B4-9500-199C00745A5C}" dt="2019-06-20T08:19:32.486" v="9965" actId="167"/>
          <ac:picMkLst>
            <pc:docMk/>
            <pc:sldMk cId="1684852456" sldId="333"/>
            <ac:picMk id="20" creationId="{F8CE7F82-FF20-40F7-8C96-8774E403731C}"/>
          </ac:picMkLst>
        </pc:picChg>
        <pc:picChg chg="mod">
          <ac:chgData name="Quentin Pla" userId="c05e3c29-4ed2-408c-ad0f-133b7be5625d" providerId="ADAL" clId="{EC4FBF0E-2991-45B4-9500-199C00745A5C}" dt="2019-06-20T08:19:27.942" v="9964" actId="1038"/>
          <ac:picMkLst>
            <pc:docMk/>
            <pc:sldMk cId="1684852456" sldId="333"/>
            <ac:picMk id="22" creationId="{72DC292F-6FA3-4EFA-AB1C-3E82230FD7F1}"/>
          </ac:picMkLst>
        </pc:picChg>
        <pc:picChg chg="mod">
          <ac:chgData name="Quentin Pla" userId="c05e3c29-4ed2-408c-ad0f-133b7be5625d" providerId="ADAL" clId="{EC4FBF0E-2991-45B4-9500-199C00745A5C}" dt="2019-06-20T08:19:27.942" v="9964" actId="1038"/>
          <ac:picMkLst>
            <pc:docMk/>
            <pc:sldMk cId="1684852456" sldId="333"/>
            <ac:picMk id="23" creationId="{3DFFEED9-3648-4545-8B7C-2892FDE8935B}"/>
          </ac:picMkLst>
        </pc:picChg>
        <pc:picChg chg="add mod ord">
          <ac:chgData name="Quentin Pla" userId="c05e3c29-4ed2-408c-ad0f-133b7be5625d" providerId="ADAL" clId="{EC4FBF0E-2991-45B4-9500-199C00745A5C}" dt="2019-06-20T08:19:42.529" v="9968" actId="167"/>
          <ac:picMkLst>
            <pc:docMk/>
            <pc:sldMk cId="1684852456" sldId="333"/>
            <ac:picMk id="24" creationId="{1527000A-5988-441D-9267-113580152A51}"/>
          </ac:picMkLst>
        </pc:picChg>
        <pc:cxnChg chg="add del">
          <ac:chgData name="Quentin Pla" userId="c05e3c29-4ed2-408c-ad0f-133b7be5625d" providerId="ADAL" clId="{EC4FBF0E-2991-45B4-9500-199C00745A5C}" dt="2019-06-21T13:23:53.211" v="15693" actId="478"/>
          <ac:cxnSpMkLst>
            <pc:docMk/>
            <pc:sldMk cId="1684852456" sldId="333"/>
            <ac:cxnSpMk id="19" creationId="{8B614A18-BF5E-41C4-9ECA-90A9C6BA1D9A}"/>
          </ac:cxnSpMkLst>
        </pc:cxnChg>
        <pc:cxnChg chg="add del">
          <ac:chgData name="Quentin Pla" userId="c05e3c29-4ed2-408c-ad0f-133b7be5625d" providerId="ADAL" clId="{EC4FBF0E-2991-45B4-9500-199C00745A5C}" dt="2019-06-21T13:31:26.053" v="15746" actId="478"/>
          <ac:cxnSpMkLst>
            <pc:docMk/>
            <pc:sldMk cId="1684852456" sldId="333"/>
            <ac:cxnSpMk id="32" creationId="{46F30551-DAAF-43F9-B2C1-0F5DABE5A2A2}"/>
          </ac:cxnSpMkLst>
        </pc:cxnChg>
        <pc:cxnChg chg="add">
          <ac:chgData name="Quentin Pla" userId="c05e3c29-4ed2-408c-ad0f-133b7be5625d" providerId="ADAL" clId="{EC4FBF0E-2991-45B4-9500-199C00745A5C}" dt="2019-06-21T13:31:26.225" v="15747"/>
          <ac:cxnSpMkLst>
            <pc:docMk/>
            <pc:sldMk cId="1684852456" sldId="333"/>
            <ac:cxnSpMk id="33" creationId="{16D2DF78-4FA4-4D8C-A794-49501DCAA066}"/>
          </ac:cxnSpMkLst>
        </pc:cxnChg>
      </pc:sldChg>
      <pc:sldChg chg="addSp delSp modSp add modTransition">
        <pc:chgData name="Quentin Pla" userId="c05e3c29-4ed2-408c-ad0f-133b7be5625d" providerId="ADAL" clId="{EC4FBF0E-2991-45B4-9500-199C00745A5C}" dt="2019-06-21T13:31:29.007" v="15749"/>
        <pc:sldMkLst>
          <pc:docMk/>
          <pc:sldMk cId="522528437" sldId="334"/>
        </pc:sldMkLst>
        <pc:spChg chg="ord">
          <ac:chgData name="Quentin Pla" userId="c05e3c29-4ed2-408c-ad0f-133b7be5625d" providerId="ADAL" clId="{EC4FBF0E-2991-45B4-9500-199C00745A5C}" dt="2019-06-20T08:21:30.852" v="10005" actId="167"/>
          <ac:spMkLst>
            <pc:docMk/>
            <pc:sldMk cId="522528437" sldId="334"/>
            <ac:spMk id="25" creationId="{894F5664-6F2B-4E85-9BC3-312FB5BF662F}"/>
          </ac:spMkLst>
        </pc:spChg>
        <pc:spChg chg="ord">
          <ac:chgData name="Quentin Pla" userId="c05e3c29-4ed2-408c-ad0f-133b7be5625d" providerId="ADAL" clId="{EC4FBF0E-2991-45B4-9500-199C00745A5C}" dt="2019-06-20T08:21:38.558" v="10008" actId="167"/>
          <ac:spMkLst>
            <pc:docMk/>
            <pc:sldMk cId="522528437" sldId="334"/>
            <ac:spMk id="26" creationId="{7B276879-C3BE-4AFA-B98B-C0A688D21F41}"/>
          </ac:spMkLst>
        </pc:spChg>
        <pc:spChg chg="ord">
          <ac:chgData name="Quentin Pla" userId="c05e3c29-4ed2-408c-ad0f-133b7be5625d" providerId="ADAL" clId="{EC4FBF0E-2991-45B4-9500-199C00745A5C}" dt="2019-06-20T08:21:44.010" v="10011" actId="167"/>
          <ac:spMkLst>
            <pc:docMk/>
            <pc:sldMk cId="522528437" sldId="334"/>
            <ac:spMk id="27" creationId="{0295084E-2EC4-4A6B-9A47-BAE191BE197F}"/>
          </ac:spMkLst>
        </pc:spChg>
        <pc:grpChg chg="mod">
          <ac:chgData name="Quentin Pla" userId="c05e3c29-4ed2-408c-ad0f-133b7be5625d" providerId="ADAL" clId="{EC4FBF0E-2991-45B4-9500-199C00745A5C}" dt="2019-06-20T08:23:37.502" v="10070" actId="1076"/>
          <ac:grpSpMkLst>
            <pc:docMk/>
            <pc:sldMk cId="522528437" sldId="334"/>
            <ac:grpSpMk id="28" creationId="{5AF77A62-478F-4E79-A157-5717F862283F}"/>
          </ac:grpSpMkLst>
        </pc:grpChg>
        <pc:picChg chg="mod ord">
          <ac:chgData name="Quentin Pla" userId="c05e3c29-4ed2-408c-ad0f-133b7be5625d" providerId="ADAL" clId="{EC4FBF0E-2991-45B4-9500-199C00745A5C}" dt="2019-06-20T08:24:39.760" v="10095" actId="1037"/>
          <ac:picMkLst>
            <pc:docMk/>
            <pc:sldMk cId="522528437" sldId="334"/>
            <ac:picMk id="5" creationId="{725A27CC-53F3-4E56-B0A9-7A5E40757FAC}"/>
          </ac:picMkLst>
        </pc:picChg>
        <pc:picChg chg="mod ord">
          <ac:chgData name="Quentin Pla" userId="c05e3c29-4ed2-408c-ad0f-133b7be5625d" providerId="ADAL" clId="{EC4FBF0E-2991-45B4-9500-199C00745A5C}" dt="2019-06-20T08:24:53.707" v="10112" actId="1035"/>
          <ac:picMkLst>
            <pc:docMk/>
            <pc:sldMk cId="522528437" sldId="334"/>
            <ac:picMk id="18" creationId="{978DA0D5-BE70-4197-835D-2A8A684E11EE}"/>
          </ac:picMkLst>
        </pc:picChg>
        <pc:picChg chg="ord">
          <ac:chgData name="Quentin Pla" userId="c05e3c29-4ed2-408c-ad0f-133b7be5625d" providerId="ADAL" clId="{EC4FBF0E-2991-45B4-9500-199C00745A5C}" dt="2019-06-20T08:21:42.619" v="10010" actId="167"/>
          <ac:picMkLst>
            <pc:docMk/>
            <pc:sldMk cId="522528437" sldId="334"/>
            <ac:picMk id="20" creationId="{F8CE7F82-FF20-40F7-8C96-8774E403731C}"/>
          </ac:picMkLst>
        </pc:picChg>
        <pc:picChg chg="ord">
          <ac:chgData name="Quentin Pla" userId="c05e3c29-4ed2-408c-ad0f-133b7be5625d" providerId="ADAL" clId="{EC4FBF0E-2991-45B4-9500-199C00745A5C}" dt="2019-06-20T08:21:36.725" v="10007" actId="167"/>
          <ac:picMkLst>
            <pc:docMk/>
            <pc:sldMk cId="522528437" sldId="334"/>
            <ac:picMk id="22" creationId="{72DC292F-6FA3-4EFA-AB1C-3E82230FD7F1}"/>
          </ac:picMkLst>
        </pc:picChg>
        <pc:picChg chg="ord">
          <ac:chgData name="Quentin Pla" userId="c05e3c29-4ed2-408c-ad0f-133b7be5625d" providerId="ADAL" clId="{EC4FBF0E-2991-45B4-9500-199C00745A5C}" dt="2019-06-20T08:21:28.238" v="10004" actId="167"/>
          <ac:picMkLst>
            <pc:docMk/>
            <pc:sldMk cId="522528437" sldId="334"/>
            <ac:picMk id="23" creationId="{3DFFEED9-3648-4545-8B7C-2892FDE8935B}"/>
          </ac:picMkLst>
        </pc:picChg>
        <pc:picChg chg="mod ord">
          <ac:chgData name="Quentin Pla" userId="c05e3c29-4ed2-408c-ad0f-133b7be5625d" providerId="ADAL" clId="{EC4FBF0E-2991-45B4-9500-199C00745A5C}" dt="2019-06-20T08:24:39.760" v="10095" actId="1037"/>
          <ac:picMkLst>
            <pc:docMk/>
            <pc:sldMk cId="522528437" sldId="334"/>
            <ac:picMk id="24" creationId="{1527000A-5988-441D-9267-113580152A51}"/>
          </ac:picMkLst>
        </pc:picChg>
        <pc:cxnChg chg="add del">
          <ac:chgData name="Quentin Pla" userId="c05e3c29-4ed2-408c-ad0f-133b7be5625d" providerId="ADAL" clId="{EC4FBF0E-2991-45B4-9500-199C00745A5C}" dt="2019-06-21T13:23:50.899" v="15691" actId="478"/>
          <ac:cxnSpMkLst>
            <pc:docMk/>
            <pc:sldMk cId="522528437" sldId="334"/>
            <ac:cxnSpMk id="19" creationId="{99CFEF5D-647A-45DD-A928-F49759EED332}"/>
          </ac:cxnSpMkLst>
        </pc:cxnChg>
        <pc:cxnChg chg="add del">
          <ac:chgData name="Quentin Pla" userId="c05e3c29-4ed2-408c-ad0f-133b7be5625d" providerId="ADAL" clId="{EC4FBF0E-2991-45B4-9500-199C00745A5C}" dt="2019-06-21T13:31:28.819" v="15748" actId="478"/>
          <ac:cxnSpMkLst>
            <pc:docMk/>
            <pc:sldMk cId="522528437" sldId="334"/>
            <ac:cxnSpMk id="32" creationId="{8C1A3D5B-3BCC-4DE9-9CBF-3BC4A3F41E3C}"/>
          </ac:cxnSpMkLst>
        </pc:cxnChg>
        <pc:cxnChg chg="add">
          <ac:chgData name="Quentin Pla" userId="c05e3c29-4ed2-408c-ad0f-133b7be5625d" providerId="ADAL" clId="{EC4FBF0E-2991-45B4-9500-199C00745A5C}" dt="2019-06-21T13:31:29.007" v="15749"/>
          <ac:cxnSpMkLst>
            <pc:docMk/>
            <pc:sldMk cId="522528437" sldId="334"/>
            <ac:cxnSpMk id="33" creationId="{4557876D-98C5-473E-9680-299FA8B4A745}"/>
          </ac:cxnSpMkLst>
        </pc:cxnChg>
      </pc:sldChg>
      <pc:sldChg chg="addSp delSp modSp add modTransition">
        <pc:chgData name="Quentin Pla" userId="c05e3c29-4ed2-408c-ad0f-133b7be5625d" providerId="ADAL" clId="{EC4FBF0E-2991-45B4-9500-199C00745A5C}" dt="2019-06-21T14:01:01.353" v="16084"/>
        <pc:sldMkLst>
          <pc:docMk/>
          <pc:sldMk cId="3888015082" sldId="335"/>
        </pc:sldMkLst>
        <pc:spChg chg="mod">
          <ac:chgData name="Quentin Pla" userId="c05e3c29-4ed2-408c-ad0f-133b7be5625d" providerId="ADAL" clId="{EC4FBF0E-2991-45B4-9500-199C00745A5C}" dt="2019-06-21T14:01:01.353" v="16084"/>
          <ac:spMkLst>
            <pc:docMk/>
            <pc:sldMk cId="3888015082" sldId="335"/>
            <ac:spMk id="33" creationId="{FC24B0DE-D2A4-44C6-B69A-A7F1EC85CEE6}"/>
          </ac:spMkLst>
        </pc:spChg>
        <pc:grpChg chg="add mod">
          <ac:chgData name="Quentin Pla" userId="c05e3c29-4ed2-408c-ad0f-133b7be5625d" providerId="ADAL" clId="{EC4FBF0E-2991-45B4-9500-199C00745A5C}" dt="2019-06-20T08:31:53.969" v="10490" actId="1038"/>
          <ac:grpSpMkLst>
            <pc:docMk/>
            <pc:sldMk cId="3888015082" sldId="335"/>
            <ac:grpSpMk id="19" creationId="{C9C9E8F9-B75F-4C19-8EF3-2646723EB422}"/>
          </ac:grpSpMkLst>
        </pc:grpChg>
        <pc:grpChg chg="add mod">
          <ac:chgData name="Quentin Pla" userId="c05e3c29-4ed2-408c-ad0f-133b7be5625d" providerId="ADAL" clId="{EC4FBF0E-2991-45B4-9500-199C00745A5C}" dt="2019-06-20T08:31:53.969" v="10490" actId="1038"/>
          <ac:grpSpMkLst>
            <pc:docMk/>
            <pc:sldMk cId="3888015082" sldId="335"/>
            <ac:grpSpMk id="34" creationId="{2EA9D632-815B-4F6B-9C57-4EF73E39ACAB}"/>
          </ac:grpSpMkLst>
        </pc:grpChg>
        <pc:grpChg chg="add mod">
          <ac:chgData name="Quentin Pla" userId="c05e3c29-4ed2-408c-ad0f-133b7be5625d" providerId="ADAL" clId="{EC4FBF0E-2991-45B4-9500-199C00745A5C}" dt="2019-06-20T08:30:56.147" v="10418" actId="1038"/>
          <ac:grpSpMkLst>
            <pc:docMk/>
            <pc:sldMk cId="3888015082" sldId="335"/>
            <ac:grpSpMk id="37" creationId="{D81D0989-9154-4F3E-B00B-66C4C6C3078A}"/>
          </ac:grpSpMkLst>
        </pc:grpChg>
        <pc:picChg chg="mod">
          <ac:chgData name="Quentin Pla" userId="c05e3c29-4ed2-408c-ad0f-133b7be5625d" providerId="ADAL" clId="{EC4FBF0E-2991-45B4-9500-199C00745A5C}" dt="2019-06-20T08:27:49.720" v="10192" actId="1035"/>
          <ac:picMkLst>
            <pc:docMk/>
            <pc:sldMk cId="3888015082" sldId="335"/>
            <ac:picMk id="5" creationId="{725A27CC-53F3-4E56-B0A9-7A5E40757FAC}"/>
          </ac:picMkLst>
        </pc:picChg>
        <pc:picChg chg="mod">
          <ac:chgData name="Quentin Pla" userId="c05e3c29-4ed2-408c-ad0f-133b7be5625d" providerId="ADAL" clId="{EC4FBF0E-2991-45B4-9500-199C00745A5C}" dt="2019-06-20T08:27:49.720" v="10192" actId="1035"/>
          <ac:picMkLst>
            <pc:docMk/>
            <pc:sldMk cId="3888015082" sldId="335"/>
            <ac:picMk id="18" creationId="{978DA0D5-BE70-4197-835D-2A8A684E11EE}"/>
          </ac:picMkLst>
        </pc:picChg>
        <pc:picChg chg="mod">
          <ac:chgData name="Quentin Pla" userId="c05e3c29-4ed2-408c-ad0f-133b7be5625d" providerId="ADAL" clId="{EC4FBF0E-2991-45B4-9500-199C00745A5C}" dt="2019-06-20T08:27:49.720" v="10192" actId="1035"/>
          <ac:picMkLst>
            <pc:docMk/>
            <pc:sldMk cId="3888015082" sldId="335"/>
            <ac:picMk id="24" creationId="{1527000A-5988-441D-9267-113580152A51}"/>
          </ac:picMkLst>
        </pc:picChg>
        <pc:cxnChg chg="add del">
          <ac:chgData name="Quentin Pla" userId="c05e3c29-4ed2-408c-ad0f-133b7be5625d" providerId="ADAL" clId="{EC4FBF0E-2991-45B4-9500-199C00745A5C}" dt="2019-06-21T13:23:48.337" v="15689" actId="478"/>
          <ac:cxnSpMkLst>
            <pc:docMk/>
            <pc:sldMk cId="3888015082" sldId="335"/>
            <ac:cxnSpMk id="40" creationId="{ED81AA98-4999-4565-B5AF-6EAEA041D54D}"/>
          </ac:cxnSpMkLst>
        </pc:cxnChg>
        <pc:cxnChg chg="add del">
          <ac:chgData name="Quentin Pla" userId="c05e3c29-4ed2-408c-ad0f-133b7be5625d" providerId="ADAL" clId="{EC4FBF0E-2991-45B4-9500-199C00745A5C}" dt="2019-06-21T13:31:31.991" v="15750" actId="478"/>
          <ac:cxnSpMkLst>
            <pc:docMk/>
            <pc:sldMk cId="3888015082" sldId="335"/>
            <ac:cxnSpMk id="41" creationId="{A88259E8-62B9-4988-9635-78D642218626}"/>
          </ac:cxnSpMkLst>
        </pc:cxnChg>
        <pc:cxnChg chg="add">
          <ac:chgData name="Quentin Pla" userId="c05e3c29-4ed2-408c-ad0f-133b7be5625d" providerId="ADAL" clId="{EC4FBF0E-2991-45B4-9500-199C00745A5C}" dt="2019-06-21T13:31:32.210" v="15751"/>
          <ac:cxnSpMkLst>
            <pc:docMk/>
            <pc:sldMk cId="3888015082" sldId="335"/>
            <ac:cxnSpMk id="42" creationId="{5DC5916E-8E9D-4F4B-AA40-389AA50E8443}"/>
          </ac:cxnSpMkLst>
        </pc:cxnChg>
      </pc:sldChg>
      <pc:sldChg chg="addSp delSp modSp add modTransition delAnim modAnim">
        <pc:chgData name="Quentin Pla" userId="c05e3c29-4ed2-408c-ad0f-133b7be5625d" providerId="ADAL" clId="{EC4FBF0E-2991-45B4-9500-199C00745A5C}" dt="2019-06-21T13:51:48.392" v="16053" actId="1035"/>
        <pc:sldMkLst>
          <pc:docMk/>
          <pc:sldMk cId="2485024983" sldId="336"/>
        </pc:sldMkLst>
        <pc:spChg chg="add mod">
          <ac:chgData name="Quentin Pla" userId="c05e3c29-4ed2-408c-ad0f-133b7be5625d" providerId="ADAL" clId="{EC4FBF0E-2991-45B4-9500-199C00745A5C}" dt="2019-06-20T08:45:06.269" v="11235" actId="20577"/>
          <ac:spMkLst>
            <pc:docMk/>
            <pc:sldMk cId="2485024983" sldId="336"/>
            <ac:spMk id="2" creationId="{A2BA5045-7873-432D-A70B-9EBFBF8F7492}"/>
          </ac:spMkLst>
        </pc:spChg>
        <pc:spChg chg="del">
          <ac:chgData name="Quentin Pla" userId="c05e3c29-4ed2-408c-ad0f-133b7be5625d" providerId="ADAL" clId="{EC4FBF0E-2991-45B4-9500-199C00745A5C}" dt="2019-06-20T08:35:30.954" v="10601" actId="478"/>
          <ac:spMkLst>
            <pc:docMk/>
            <pc:sldMk cId="2485024983" sldId="336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0T08:35:37.182" v="10602" actId="478"/>
          <ac:spMkLst>
            <pc:docMk/>
            <pc:sldMk cId="2485024983" sldId="336"/>
            <ac:spMk id="11" creationId="{8A1ABACB-3132-4935-9C25-DFEFA918FCE6}"/>
          </ac:spMkLst>
        </pc:spChg>
        <pc:spChg chg="add mod">
          <ac:chgData name="Quentin Pla" userId="c05e3c29-4ed2-408c-ad0f-133b7be5625d" providerId="ADAL" clId="{EC4FBF0E-2991-45B4-9500-199C00745A5C}" dt="2019-06-21T12:34:02.396" v="15161" actId="1035"/>
          <ac:spMkLst>
            <pc:docMk/>
            <pc:sldMk cId="2485024983" sldId="336"/>
            <ac:spMk id="12" creationId="{2A93B86D-176E-4B34-B58B-3CC54FF5C36B}"/>
          </ac:spMkLst>
        </pc:spChg>
        <pc:spChg chg="add mod">
          <ac:chgData name="Quentin Pla" userId="c05e3c29-4ed2-408c-ad0f-133b7be5625d" providerId="ADAL" clId="{EC4FBF0E-2991-45B4-9500-199C00745A5C}" dt="2019-06-20T08:36:49.654" v="10667" actId="1036"/>
          <ac:spMkLst>
            <pc:docMk/>
            <pc:sldMk cId="2485024983" sldId="336"/>
            <ac:spMk id="25" creationId="{DA463619-A8EA-4CA6-9305-4557ADEFB773}"/>
          </ac:spMkLst>
        </pc:spChg>
        <pc:spChg chg="add mod">
          <ac:chgData name="Quentin Pla" userId="c05e3c29-4ed2-408c-ad0f-133b7be5625d" providerId="ADAL" clId="{EC4FBF0E-2991-45B4-9500-199C00745A5C}" dt="2019-06-20T08:43:46.573" v="11040" actId="14100"/>
          <ac:spMkLst>
            <pc:docMk/>
            <pc:sldMk cId="2485024983" sldId="336"/>
            <ac:spMk id="29" creationId="{F1D3E91F-348D-4ACD-A2FA-79F84DD74E24}"/>
          </ac:spMkLst>
        </pc:spChg>
        <pc:spChg chg="add del">
          <ac:chgData name="Quentin Pla" userId="c05e3c29-4ed2-408c-ad0f-133b7be5625d" providerId="ADAL" clId="{EC4FBF0E-2991-45B4-9500-199C00745A5C}" dt="2019-06-20T08:38:41.837" v="10691" actId="478"/>
          <ac:spMkLst>
            <pc:docMk/>
            <pc:sldMk cId="2485024983" sldId="336"/>
            <ac:spMk id="30" creationId="{332B7A48-0468-45B8-BF8E-E762F09CAA9F}"/>
          </ac:spMkLst>
        </pc:spChg>
        <pc:spChg chg="add del mod">
          <ac:chgData name="Quentin Pla" userId="c05e3c29-4ed2-408c-ad0f-133b7be5625d" providerId="ADAL" clId="{EC4FBF0E-2991-45B4-9500-199C00745A5C}" dt="2019-06-21T12:33:52.756" v="15140" actId="478"/>
          <ac:spMkLst>
            <pc:docMk/>
            <pc:sldMk cId="2485024983" sldId="336"/>
            <ac:spMk id="36" creationId="{D8129641-7872-44C3-BCB1-4B7036C9C1C8}"/>
          </ac:spMkLst>
        </pc:spChg>
        <pc:spChg chg="add del mod">
          <ac:chgData name="Quentin Pla" userId="c05e3c29-4ed2-408c-ad0f-133b7be5625d" providerId="ADAL" clId="{EC4FBF0E-2991-45B4-9500-199C00745A5C}" dt="2019-06-21T12:34:06.083" v="15162" actId="478"/>
          <ac:spMkLst>
            <pc:docMk/>
            <pc:sldMk cId="2485024983" sldId="336"/>
            <ac:spMk id="37" creationId="{448A8F95-0ED4-4A4B-8E91-2ECCEA5D13A1}"/>
          </ac:spMkLst>
        </pc:spChg>
        <pc:spChg chg="add mod">
          <ac:chgData name="Quentin Pla" userId="c05e3c29-4ed2-408c-ad0f-133b7be5625d" providerId="ADAL" clId="{EC4FBF0E-2991-45B4-9500-199C00745A5C}" dt="2019-06-20T08:44:54.092" v="11234" actId="1035"/>
          <ac:spMkLst>
            <pc:docMk/>
            <pc:sldMk cId="2485024983" sldId="336"/>
            <ac:spMk id="38" creationId="{14332FDC-F875-42B8-991B-C1ED9B3127DA}"/>
          </ac:spMkLst>
        </pc:spChg>
        <pc:spChg chg="add del">
          <ac:chgData name="Quentin Pla" userId="c05e3c29-4ed2-408c-ad0f-133b7be5625d" providerId="ADAL" clId="{EC4FBF0E-2991-45B4-9500-199C00745A5C}" dt="2019-06-20T13:19:45.881" v="14688" actId="478"/>
          <ac:spMkLst>
            <pc:docMk/>
            <pc:sldMk cId="2485024983" sldId="336"/>
            <ac:spMk id="39" creationId="{5D69E6FA-D271-4BBB-B55E-9FFA88ECCE2E}"/>
          </ac:spMkLst>
        </pc:spChg>
        <pc:grpChg chg="del">
          <ac:chgData name="Quentin Pla" userId="c05e3c29-4ed2-408c-ad0f-133b7be5625d" providerId="ADAL" clId="{EC4FBF0E-2991-45B4-9500-199C00745A5C}" dt="2019-06-20T08:35:30.954" v="10601" actId="478"/>
          <ac:grpSpMkLst>
            <pc:docMk/>
            <pc:sldMk cId="2485024983" sldId="336"/>
            <ac:grpSpMk id="8" creationId="{5BE3B928-5A8B-468F-819E-69D5F0FC083B}"/>
          </ac:grpSpMkLst>
        </pc:grpChg>
        <pc:grpChg chg="del">
          <ac:chgData name="Quentin Pla" userId="c05e3c29-4ed2-408c-ad0f-133b7be5625d" providerId="ADAL" clId="{EC4FBF0E-2991-45B4-9500-199C00745A5C}" dt="2019-06-20T08:35:30.954" v="10601" actId="478"/>
          <ac:grpSpMkLst>
            <pc:docMk/>
            <pc:sldMk cId="2485024983" sldId="336"/>
            <ac:grpSpMk id="23" creationId="{CA77BFAE-1017-4944-8DD2-C17852F8FE9B}"/>
          </ac:grpSpMkLst>
        </pc:grpChg>
        <pc:grpChg chg="del">
          <ac:chgData name="Quentin Pla" userId="c05e3c29-4ed2-408c-ad0f-133b7be5625d" providerId="ADAL" clId="{EC4FBF0E-2991-45B4-9500-199C00745A5C}" dt="2019-06-20T08:35:30.954" v="10601" actId="478"/>
          <ac:grpSpMkLst>
            <pc:docMk/>
            <pc:sldMk cId="2485024983" sldId="336"/>
            <ac:grpSpMk id="24" creationId="{EE8DABFD-206E-43ED-A304-F7C54435622D}"/>
          </ac:grpSpMkLst>
        </pc:grpChg>
        <pc:grpChg chg="add mod">
          <ac:chgData name="Quentin Pla" userId="c05e3c29-4ed2-408c-ad0f-133b7be5625d" providerId="ADAL" clId="{EC4FBF0E-2991-45B4-9500-199C00745A5C}" dt="2019-06-20T13:23:45.175" v="14720" actId="1036"/>
          <ac:grpSpMkLst>
            <pc:docMk/>
            <pc:sldMk cId="2485024983" sldId="336"/>
            <ac:grpSpMk id="26" creationId="{8461EAB6-054B-47B8-B391-94921D916857}"/>
          </ac:grpSpMkLst>
        </pc:grpChg>
        <pc:grpChg chg="add del">
          <ac:chgData name="Quentin Pla" userId="c05e3c29-4ed2-408c-ad0f-133b7be5625d" providerId="ADAL" clId="{EC4FBF0E-2991-45B4-9500-199C00745A5C}" dt="2019-06-20T08:36:22.678" v="10605" actId="478"/>
          <ac:grpSpMkLst>
            <pc:docMk/>
            <pc:sldMk cId="2485024983" sldId="336"/>
            <ac:grpSpMk id="32" creationId="{E4355AEE-76A0-48A2-8987-DCF7E7792A03}"/>
          </ac:grpSpMkLst>
        </pc:grpChg>
        <pc:picChg chg="add del">
          <ac:chgData name="Quentin Pla" userId="c05e3c29-4ed2-408c-ad0f-133b7be5625d" providerId="ADAL" clId="{EC4FBF0E-2991-45B4-9500-199C00745A5C}" dt="2019-06-20T08:36:22.038" v="10604" actId="478"/>
          <ac:picMkLst>
            <pc:docMk/>
            <pc:sldMk cId="2485024983" sldId="336"/>
            <ac:picMk id="35" creationId="{E4048FAB-0A7D-4100-86A0-63EBF2B28277}"/>
          </ac:picMkLst>
        </pc:picChg>
        <pc:cxnChg chg="add mod">
          <ac:chgData name="Quentin Pla" userId="c05e3c29-4ed2-408c-ad0f-133b7be5625d" providerId="ADAL" clId="{EC4FBF0E-2991-45B4-9500-199C00745A5C}" dt="2019-06-21T13:51:48.392" v="16053" actId="1035"/>
          <ac:cxnSpMkLst>
            <pc:docMk/>
            <pc:sldMk cId="2485024983" sldId="336"/>
            <ac:cxnSpMk id="13" creationId="{8CB157C0-8AD0-4CDA-AA34-A0C98029A60D}"/>
          </ac:cxnSpMkLst>
        </pc:cxnChg>
        <pc:cxnChg chg="add mod">
          <ac:chgData name="Quentin Pla" userId="c05e3c29-4ed2-408c-ad0f-133b7be5625d" providerId="ADAL" clId="{EC4FBF0E-2991-45B4-9500-199C00745A5C}" dt="2019-06-20T13:23:45.175" v="14720" actId="1036"/>
          <ac:cxnSpMkLst>
            <pc:docMk/>
            <pc:sldMk cId="2485024983" sldId="336"/>
            <ac:cxnSpMk id="31" creationId="{79E23777-9D95-4DD6-88BA-982BF94792DD}"/>
          </ac:cxnSpMkLst>
        </pc:cxnChg>
      </pc:sldChg>
      <pc:sldChg chg="addSp delSp modSp add modTransition">
        <pc:chgData name="Quentin Pla" userId="c05e3c29-4ed2-408c-ad0f-133b7be5625d" providerId="ADAL" clId="{EC4FBF0E-2991-45B4-9500-199C00745A5C}" dt="2019-06-21T13:51:08.286" v="16019"/>
        <pc:sldMkLst>
          <pc:docMk/>
          <pc:sldMk cId="1614674176" sldId="337"/>
        </pc:sldMkLst>
        <pc:spChg chg="add">
          <ac:chgData name="Quentin Pla" userId="c05e3c29-4ed2-408c-ad0f-133b7be5625d" providerId="ADAL" clId="{EC4FBF0E-2991-45B4-9500-199C00745A5C}" dt="2019-06-21T12:33:47.381" v="15138"/>
          <ac:spMkLst>
            <pc:docMk/>
            <pc:sldMk cId="1614674176" sldId="337"/>
            <ac:spMk id="13" creationId="{F1DC1EAD-ED44-4945-B723-8B11C4C63239}"/>
          </ac:spMkLst>
        </pc:spChg>
        <pc:spChg chg="add mod">
          <ac:chgData name="Quentin Pla" userId="c05e3c29-4ed2-408c-ad0f-133b7be5625d" providerId="ADAL" clId="{EC4FBF0E-2991-45B4-9500-199C00745A5C}" dt="2019-06-20T08:45:13.330" v="11236" actId="20577"/>
          <ac:spMkLst>
            <pc:docMk/>
            <pc:sldMk cId="1614674176" sldId="337"/>
            <ac:spMk id="30" creationId="{ABC82C10-E8B1-49E7-B42F-B9DFCD5AC338}"/>
          </ac:spMkLst>
        </pc:spChg>
        <pc:spChg chg="add del">
          <ac:chgData name="Quentin Pla" userId="c05e3c29-4ed2-408c-ad0f-133b7be5625d" providerId="ADAL" clId="{EC4FBF0E-2991-45B4-9500-199C00745A5C}" dt="2019-06-21T12:33:49.162" v="15139" actId="478"/>
          <ac:spMkLst>
            <pc:docMk/>
            <pc:sldMk cId="1614674176" sldId="337"/>
            <ac:spMk id="32" creationId="{67E37CF1-D110-47F5-9407-A0F20B1E00AD}"/>
          </ac:spMkLst>
        </pc:spChg>
        <pc:spChg chg="del">
          <ac:chgData name="Quentin Pla" userId="c05e3c29-4ed2-408c-ad0f-133b7be5625d" providerId="ADAL" clId="{EC4FBF0E-2991-45B4-9500-199C00745A5C}" dt="2019-06-21T12:33:46.366" v="15137" actId="478"/>
          <ac:spMkLst>
            <pc:docMk/>
            <pc:sldMk cId="1614674176" sldId="337"/>
            <ac:spMk id="36" creationId="{171133B2-28F6-4AD8-A0F4-635760EFC9D8}"/>
          </ac:spMkLst>
        </pc:spChg>
        <pc:spChg chg="del">
          <ac:chgData name="Quentin Pla" userId="c05e3c29-4ed2-408c-ad0f-133b7be5625d" providerId="ADAL" clId="{EC4FBF0E-2991-45B4-9500-199C00745A5C}" dt="2019-06-20T13:19:36.412" v="14685" actId="478"/>
          <ac:spMkLst>
            <pc:docMk/>
            <pc:sldMk cId="1614674176" sldId="337"/>
            <ac:spMk id="37" creationId="{B42D66C2-B3AF-4D7A-916D-A4072801BA45}"/>
          </ac:spMkLst>
        </pc:spChg>
        <pc:grpChg chg="del">
          <ac:chgData name="Quentin Pla" userId="c05e3c29-4ed2-408c-ad0f-133b7be5625d" providerId="ADAL" clId="{EC4FBF0E-2991-45B4-9500-199C00745A5C}" dt="2019-06-20T08:42:02.647" v="10898" actId="478"/>
          <ac:grpSpMkLst>
            <pc:docMk/>
            <pc:sldMk cId="1614674176" sldId="337"/>
            <ac:grpSpMk id="8" creationId="{5BE3B928-5A8B-468F-819E-69D5F0FC083B}"/>
          </ac:grpSpMkLst>
        </pc:grpChg>
        <pc:grpChg chg="del">
          <ac:chgData name="Quentin Pla" userId="c05e3c29-4ed2-408c-ad0f-133b7be5625d" providerId="ADAL" clId="{EC4FBF0E-2991-45B4-9500-199C00745A5C}" dt="2019-06-20T08:42:02.647" v="10898" actId="478"/>
          <ac:grpSpMkLst>
            <pc:docMk/>
            <pc:sldMk cId="1614674176" sldId="337"/>
            <ac:grpSpMk id="23" creationId="{CA77BFAE-1017-4944-8DD2-C17852F8FE9B}"/>
          </ac:grpSpMkLst>
        </pc:grpChg>
        <pc:grpChg chg="del">
          <ac:chgData name="Quentin Pla" userId="c05e3c29-4ed2-408c-ad0f-133b7be5625d" providerId="ADAL" clId="{EC4FBF0E-2991-45B4-9500-199C00745A5C}" dt="2019-06-20T08:42:02.647" v="10898" actId="478"/>
          <ac:grpSpMkLst>
            <pc:docMk/>
            <pc:sldMk cId="1614674176" sldId="337"/>
            <ac:grpSpMk id="24" creationId="{EE8DABFD-206E-43ED-A304-F7C54435622D}"/>
          </ac:grpSpMkLst>
        </pc:grpChg>
        <pc:cxnChg chg="add">
          <ac:chgData name="Quentin Pla" userId="c05e3c29-4ed2-408c-ad0f-133b7be5625d" providerId="ADAL" clId="{EC4FBF0E-2991-45B4-9500-199C00745A5C}" dt="2019-06-21T13:51:08.286" v="16019"/>
          <ac:cxnSpMkLst>
            <pc:docMk/>
            <pc:sldMk cId="1614674176" sldId="337"/>
            <ac:cxnSpMk id="14" creationId="{907507D7-5A4C-45CB-987F-8DB55E756745}"/>
          </ac:cxnSpMkLst>
        </pc:cxnChg>
      </pc:sldChg>
      <pc:sldChg chg="addSp delSp modSp add modAnim">
        <pc:chgData name="Quentin Pla" userId="c05e3c29-4ed2-408c-ad0f-133b7be5625d" providerId="ADAL" clId="{EC4FBF0E-2991-45B4-9500-199C00745A5C}" dt="2019-06-21T14:19:19.114" v="16321"/>
        <pc:sldMkLst>
          <pc:docMk/>
          <pc:sldMk cId="68313312" sldId="338"/>
        </pc:sldMkLst>
        <pc:spChg chg="del">
          <ac:chgData name="Quentin Pla" userId="c05e3c29-4ed2-408c-ad0f-133b7be5625d" providerId="ADAL" clId="{EC4FBF0E-2991-45B4-9500-199C00745A5C}" dt="2019-06-21T13:49:27.694" v="15998" actId="478"/>
          <ac:spMkLst>
            <pc:docMk/>
            <pc:sldMk cId="68313312" sldId="338"/>
            <ac:spMk id="25" creationId="{A8941ACB-D528-4ABB-ABCB-74E49BE5BF2D}"/>
          </ac:spMkLst>
        </pc:spChg>
        <pc:spChg chg="add del">
          <ac:chgData name="Quentin Pla" userId="c05e3c29-4ed2-408c-ad0f-133b7be5625d" providerId="ADAL" clId="{EC4FBF0E-2991-45B4-9500-199C00745A5C}" dt="2019-06-21T13:50:11.854" v="16013" actId="478"/>
          <ac:spMkLst>
            <pc:docMk/>
            <pc:sldMk cId="68313312" sldId="338"/>
            <ac:spMk id="29" creationId="{C2E2CD92-295F-4291-873A-DF29B4C22EBE}"/>
          </ac:spMkLst>
        </pc:spChg>
        <pc:spChg chg="del ord">
          <ac:chgData name="Quentin Pla" userId="c05e3c29-4ed2-408c-ad0f-133b7be5625d" providerId="ADAL" clId="{EC4FBF0E-2991-45B4-9500-199C00745A5C}" dt="2019-06-20T13:22:33.050" v="14705" actId="478"/>
          <ac:spMkLst>
            <pc:docMk/>
            <pc:sldMk cId="68313312" sldId="338"/>
            <ac:spMk id="29" creationId="{F52D9DDA-7BA5-4CA1-812C-BB14447073A4}"/>
          </ac:spMkLst>
        </pc:spChg>
        <pc:spChg chg="mod">
          <ac:chgData name="Quentin Pla" userId="c05e3c29-4ed2-408c-ad0f-133b7be5625d" providerId="ADAL" clId="{EC4FBF0E-2991-45B4-9500-199C00745A5C}" dt="2019-06-21T12:27:06.656" v="15057" actId="404"/>
          <ac:spMkLst>
            <pc:docMk/>
            <pc:sldMk cId="68313312" sldId="338"/>
            <ac:spMk id="34" creationId="{A0C4C07A-1D76-4937-AA50-60EA7A9DF357}"/>
          </ac:spMkLst>
        </pc:spChg>
        <pc:spChg chg="del">
          <ac:chgData name="Quentin Pla" userId="c05e3c29-4ed2-408c-ad0f-133b7be5625d" providerId="ADAL" clId="{EC4FBF0E-2991-45B4-9500-199C00745A5C}" dt="2019-06-21T12:33:39.585" v="15134" actId="478"/>
          <ac:spMkLst>
            <pc:docMk/>
            <pc:sldMk cId="68313312" sldId="338"/>
            <ac:spMk id="36" creationId="{171133B2-28F6-4AD8-A0F4-635760EFC9D8}"/>
          </ac:spMkLst>
        </pc:spChg>
        <pc:spChg chg="del mod">
          <ac:chgData name="Quentin Pla" userId="c05e3c29-4ed2-408c-ad0f-133b7be5625d" providerId="ADAL" clId="{EC4FBF0E-2991-45B4-9500-199C00745A5C}" dt="2019-06-21T12:33:42.460" v="15136" actId="478"/>
          <ac:spMkLst>
            <pc:docMk/>
            <pc:sldMk cId="68313312" sldId="338"/>
            <ac:spMk id="37" creationId="{B42D66C2-B3AF-4D7A-916D-A4072801BA45}"/>
          </ac:spMkLst>
        </pc:spChg>
        <pc:spChg chg="mod">
          <ac:chgData name="Quentin Pla" userId="c05e3c29-4ed2-408c-ad0f-133b7be5625d" providerId="ADAL" clId="{EC4FBF0E-2991-45B4-9500-199C00745A5C}" dt="2019-06-21T12:31:12.746" v="15117" actId="20577"/>
          <ac:spMkLst>
            <pc:docMk/>
            <pc:sldMk cId="68313312" sldId="338"/>
            <ac:spMk id="40" creationId="{4974CA66-6ACC-4F77-8953-BF8A0FA75D5D}"/>
          </ac:spMkLst>
        </pc:spChg>
        <pc:spChg chg="mod">
          <ac:chgData name="Quentin Pla" userId="c05e3c29-4ed2-408c-ad0f-133b7be5625d" providerId="ADAL" clId="{EC4FBF0E-2991-45B4-9500-199C00745A5C}" dt="2019-06-21T12:27:03.281" v="15056" actId="404"/>
          <ac:spMkLst>
            <pc:docMk/>
            <pc:sldMk cId="68313312" sldId="338"/>
            <ac:spMk id="44" creationId="{9359C14D-F1F4-4225-8B15-B11A70C2D449}"/>
          </ac:spMkLst>
        </pc:spChg>
        <pc:spChg chg="add mod">
          <ac:chgData name="Quentin Pla" userId="c05e3c29-4ed2-408c-ad0f-133b7be5625d" providerId="ADAL" clId="{EC4FBF0E-2991-45B4-9500-199C00745A5C}" dt="2019-06-20T08:50:03.245" v="11354" actId="12788"/>
          <ac:spMkLst>
            <pc:docMk/>
            <pc:sldMk cId="68313312" sldId="338"/>
            <ac:spMk id="45" creationId="{19D52F19-DC56-430A-BED8-4811C8AB95D7}"/>
          </ac:spMkLst>
        </pc:spChg>
        <pc:spChg chg="add del mod">
          <ac:chgData name="Quentin Pla" userId="c05e3c29-4ed2-408c-ad0f-133b7be5625d" providerId="ADAL" clId="{EC4FBF0E-2991-45B4-9500-199C00745A5C}" dt="2019-06-20T08:49:31.849" v="11321" actId="478"/>
          <ac:spMkLst>
            <pc:docMk/>
            <pc:sldMk cId="68313312" sldId="338"/>
            <ac:spMk id="46" creationId="{C6937E09-C6F2-4906-BE92-A9C756990FF3}"/>
          </ac:spMkLst>
        </pc:spChg>
        <pc:spChg chg="add mod ord">
          <ac:chgData name="Quentin Pla" userId="c05e3c29-4ed2-408c-ad0f-133b7be5625d" providerId="ADAL" clId="{EC4FBF0E-2991-45B4-9500-199C00745A5C}" dt="2019-06-20T13:23:17.811" v="14719" actId="1036"/>
          <ac:spMkLst>
            <pc:docMk/>
            <pc:sldMk cId="68313312" sldId="338"/>
            <ac:spMk id="47" creationId="{6DFA14DC-0E10-4E72-AE60-8047BCB23738}"/>
          </ac:spMkLst>
        </pc:spChg>
        <pc:spChg chg="add">
          <ac:chgData name="Quentin Pla" userId="c05e3c29-4ed2-408c-ad0f-133b7be5625d" providerId="ADAL" clId="{EC4FBF0E-2991-45B4-9500-199C00745A5C}" dt="2019-06-21T13:51:27.033" v="16021"/>
          <ac:spMkLst>
            <pc:docMk/>
            <pc:sldMk cId="68313312" sldId="338"/>
            <ac:spMk id="49" creationId="{B6E6200C-0B57-418F-9433-07B39F203CCF}"/>
          </ac:spMkLst>
        </pc:spChg>
        <pc:spChg chg="add">
          <ac:chgData name="Quentin Pla" userId="c05e3c29-4ed2-408c-ad0f-133b7be5625d" providerId="ADAL" clId="{EC4FBF0E-2991-45B4-9500-199C00745A5C}" dt="2019-06-21T13:51:27.033" v="16021"/>
          <ac:spMkLst>
            <pc:docMk/>
            <pc:sldMk cId="68313312" sldId="338"/>
            <ac:spMk id="50" creationId="{CE196B48-F59D-4637-8E38-FAD4E8E6238F}"/>
          </ac:spMkLst>
        </pc:spChg>
        <pc:grpChg chg="del">
          <ac:chgData name="Quentin Pla" userId="c05e3c29-4ed2-408c-ad0f-133b7be5625d" providerId="ADAL" clId="{EC4FBF0E-2991-45B4-9500-199C00745A5C}" dt="2019-06-20T08:48:55.354" v="11293" actId="478"/>
          <ac:grpSpMkLst>
            <pc:docMk/>
            <pc:sldMk cId="68313312" sldId="338"/>
            <ac:grpSpMk id="8" creationId="{5BE3B928-5A8B-468F-819E-69D5F0FC083B}"/>
          </ac:grpSpMkLst>
        </pc:grpChg>
        <pc:grpChg chg="del">
          <ac:chgData name="Quentin Pla" userId="c05e3c29-4ed2-408c-ad0f-133b7be5625d" providerId="ADAL" clId="{EC4FBF0E-2991-45B4-9500-199C00745A5C}" dt="2019-06-20T08:48:55.354" v="11293" actId="478"/>
          <ac:grpSpMkLst>
            <pc:docMk/>
            <pc:sldMk cId="68313312" sldId="338"/>
            <ac:grpSpMk id="23" creationId="{CA77BFAE-1017-4944-8DD2-C17852F8FE9B}"/>
          </ac:grpSpMkLst>
        </pc:grpChg>
        <pc:grpChg chg="del">
          <ac:chgData name="Quentin Pla" userId="c05e3c29-4ed2-408c-ad0f-133b7be5625d" providerId="ADAL" clId="{EC4FBF0E-2991-45B4-9500-199C00745A5C}" dt="2019-06-20T08:48:55.354" v="11293" actId="478"/>
          <ac:grpSpMkLst>
            <pc:docMk/>
            <pc:sldMk cId="68313312" sldId="338"/>
            <ac:grpSpMk id="24" creationId="{EE8DABFD-206E-43ED-A304-F7C54435622D}"/>
          </ac:grpSpMkLst>
        </pc:grpChg>
        <pc:grpChg chg="add mod">
          <ac:chgData name="Quentin Pla" userId="c05e3c29-4ed2-408c-ad0f-133b7be5625d" providerId="ADAL" clId="{EC4FBF0E-2991-45B4-9500-199C00745A5C}" dt="2019-06-21T12:27:25.217" v="15059" actId="1076"/>
          <ac:grpSpMkLst>
            <pc:docMk/>
            <pc:sldMk cId="68313312" sldId="338"/>
            <ac:grpSpMk id="30" creationId="{BF33B5CB-3A7C-4E56-BB4D-F297772A2764}"/>
          </ac:grpSpMkLst>
        </pc:grpChg>
        <pc:grpChg chg="add mod">
          <ac:chgData name="Quentin Pla" userId="c05e3c29-4ed2-408c-ad0f-133b7be5625d" providerId="ADAL" clId="{EC4FBF0E-2991-45B4-9500-199C00745A5C}" dt="2019-06-21T12:31:30.088" v="15118" actId="14826"/>
          <ac:grpSpMkLst>
            <pc:docMk/>
            <pc:sldMk cId="68313312" sldId="338"/>
            <ac:grpSpMk id="35" creationId="{01DE47BC-F1DF-4687-8797-B5AD4CA2712F}"/>
          </ac:grpSpMkLst>
        </pc:grpChg>
        <pc:grpChg chg="add mod">
          <ac:chgData name="Quentin Pla" userId="c05e3c29-4ed2-408c-ad0f-133b7be5625d" providerId="ADAL" clId="{EC4FBF0E-2991-45B4-9500-199C00745A5C}" dt="2019-06-21T12:27:25.217" v="15059" actId="1076"/>
          <ac:grpSpMkLst>
            <pc:docMk/>
            <pc:sldMk cId="68313312" sldId="338"/>
            <ac:grpSpMk id="41" creationId="{88034D13-557E-495F-8843-10BF67A2A490}"/>
          </ac:grpSpMkLst>
        </pc:grpChg>
        <pc:picChg chg="mod">
          <ac:chgData name="Quentin Pla" userId="c05e3c29-4ed2-408c-ad0f-133b7be5625d" providerId="ADAL" clId="{EC4FBF0E-2991-45B4-9500-199C00745A5C}" dt="2019-06-20T08:53:52.264" v="11492" actId="14826"/>
          <ac:picMkLst>
            <pc:docMk/>
            <pc:sldMk cId="68313312" sldId="338"/>
            <ac:picMk id="32" creationId="{22F5BED1-0B6F-42C8-86BC-B0B2F4F8CB6A}"/>
          </ac:picMkLst>
        </pc:picChg>
        <pc:picChg chg="del">
          <ac:chgData name="Quentin Pla" userId="c05e3c29-4ed2-408c-ad0f-133b7be5625d" providerId="ADAL" clId="{EC4FBF0E-2991-45B4-9500-199C00745A5C}" dt="2019-06-21T12:26:58.375" v="15054" actId="478"/>
          <ac:picMkLst>
            <pc:docMk/>
            <pc:sldMk cId="68313312" sldId="338"/>
            <ac:picMk id="33" creationId="{2B11C8D3-52E4-4924-937D-376C93D75F5A}"/>
          </ac:picMkLst>
        </pc:picChg>
        <pc:picChg chg="mod">
          <ac:chgData name="Quentin Pla" userId="c05e3c29-4ed2-408c-ad0f-133b7be5625d" providerId="ADAL" clId="{EC4FBF0E-2991-45B4-9500-199C00745A5C}" dt="2019-06-21T12:31:30.088" v="15118" actId="14826"/>
          <ac:picMkLst>
            <pc:docMk/>
            <pc:sldMk cId="68313312" sldId="338"/>
            <ac:picMk id="38" creationId="{9C062FDA-C459-43C0-91C4-0E2FD9F1A45E}"/>
          </ac:picMkLst>
        </pc:picChg>
        <pc:picChg chg="del">
          <ac:chgData name="Quentin Pla" userId="c05e3c29-4ed2-408c-ad0f-133b7be5625d" providerId="ADAL" clId="{EC4FBF0E-2991-45B4-9500-199C00745A5C}" dt="2019-06-21T12:26:56.016" v="15053" actId="478"/>
          <ac:picMkLst>
            <pc:docMk/>
            <pc:sldMk cId="68313312" sldId="338"/>
            <ac:picMk id="39" creationId="{6FCFFEAE-A7FD-4947-8F3A-9EC0492F00D4}"/>
          </ac:picMkLst>
        </pc:picChg>
        <pc:picChg chg="mod">
          <ac:chgData name="Quentin Pla" userId="c05e3c29-4ed2-408c-ad0f-133b7be5625d" providerId="ADAL" clId="{EC4FBF0E-2991-45B4-9500-199C00745A5C}" dt="2019-06-20T08:53:14.289" v="11491" actId="14826"/>
          <ac:picMkLst>
            <pc:docMk/>
            <pc:sldMk cId="68313312" sldId="338"/>
            <ac:picMk id="42" creationId="{985A4052-5043-4E13-ADE3-333FC2CA00EF}"/>
          </ac:picMkLst>
        </pc:picChg>
        <pc:picChg chg="del">
          <ac:chgData name="Quentin Pla" userId="c05e3c29-4ed2-408c-ad0f-133b7be5625d" providerId="ADAL" clId="{EC4FBF0E-2991-45B4-9500-199C00745A5C}" dt="2019-06-21T12:26:59.750" v="15055" actId="478"/>
          <ac:picMkLst>
            <pc:docMk/>
            <pc:sldMk cId="68313312" sldId="338"/>
            <ac:picMk id="43" creationId="{C0288A4E-D9E0-4BB6-8B45-1E01261E457B}"/>
          </ac:picMkLst>
        </pc:picChg>
        <pc:cxnChg chg="add del mod ord">
          <ac:chgData name="Quentin Pla" userId="c05e3c29-4ed2-408c-ad0f-133b7be5625d" providerId="ADAL" clId="{EC4FBF0E-2991-45B4-9500-199C00745A5C}" dt="2019-06-20T13:22:03.292" v="14703" actId="166"/>
          <ac:cxnSpMkLst>
            <pc:docMk/>
            <pc:sldMk cId="68313312" sldId="338"/>
            <ac:cxnSpMk id="31" creationId="{8FD46EC8-8AE2-47C9-908A-445F6E959135}"/>
          </ac:cxnSpMkLst>
        </pc:cxnChg>
        <pc:cxnChg chg="add del mod">
          <ac:chgData name="Quentin Pla" userId="c05e3c29-4ed2-408c-ad0f-133b7be5625d" providerId="ADAL" clId="{EC4FBF0E-2991-45B4-9500-199C00745A5C}" dt="2019-06-21T13:51:26.314" v="16020" actId="478"/>
          <ac:cxnSpMkLst>
            <pc:docMk/>
            <pc:sldMk cId="68313312" sldId="338"/>
            <ac:cxnSpMk id="46" creationId="{AF986279-FBE1-4628-9D1F-1733D2E1A09B}"/>
          </ac:cxnSpMkLst>
        </pc:cxnChg>
        <pc:cxnChg chg="add del mod ord">
          <ac:chgData name="Quentin Pla" userId="c05e3c29-4ed2-408c-ad0f-133b7be5625d" providerId="ADAL" clId="{EC4FBF0E-2991-45B4-9500-199C00745A5C}" dt="2019-06-21T13:49:25.600" v="15997" actId="478"/>
          <ac:cxnSpMkLst>
            <pc:docMk/>
            <pc:sldMk cId="68313312" sldId="338"/>
            <ac:cxnSpMk id="48" creationId="{2D6362BA-A0DC-4761-AA63-B6FE41E8C8EA}"/>
          </ac:cxnSpMkLst>
        </pc:cxnChg>
        <pc:cxnChg chg="add">
          <ac:chgData name="Quentin Pla" userId="c05e3c29-4ed2-408c-ad0f-133b7be5625d" providerId="ADAL" clId="{EC4FBF0E-2991-45B4-9500-199C00745A5C}" dt="2019-06-21T13:51:27.033" v="16021"/>
          <ac:cxnSpMkLst>
            <pc:docMk/>
            <pc:sldMk cId="68313312" sldId="338"/>
            <ac:cxnSpMk id="51" creationId="{C66F8B0B-1834-47D0-B401-A7296DAF3F73}"/>
          </ac:cxnSpMkLst>
        </pc:cxnChg>
      </pc:sldChg>
      <pc:sldChg chg="addSp delSp modSp add modAnim">
        <pc:chgData name="Quentin Pla" userId="c05e3c29-4ed2-408c-ad0f-133b7be5625d" providerId="ADAL" clId="{EC4FBF0E-2991-45B4-9500-199C00745A5C}" dt="2019-06-21T13:41:43.615" v="15909" actId="14100"/>
        <pc:sldMkLst>
          <pc:docMk/>
          <pc:sldMk cId="385990946" sldId="339"/>
        </pc:sldMkLst>
        <pc:spChg chg="del">
          <ac:chgData name="Quentin Pla" userId="c05e3c29-4ed2-408c-ad0f-133b7be5625d" providerId="ADAL" clId="{EC4FBF0E-2991-45B4-9500-199C00745A5C}" dt="2019-06-20T08:57:46.583" v="11555" actId="478"/>
          <ac:spMkLst>
            <pc:docMk/>
            <pc:sldMk cId="385990946" sldId="339"/>
            <ac:spMk id="17" creationId="{74D7DCAF-C8CA-48CF-8DD9-B924033E7045}"/>
          </ac:spMkLst>
        </pc:spChg>
        <pc:spChg chg="add mod">
          <ac:chgData name="Quentin Pla" userId="c05e3c29-4ed2-408c-ad0f-133b7be5625d" providerId="ADAL" clId="{EC4FBF0E-2991-45B4-9500-199C00745A5C}" dt="2019-06-20T09:01:29.410" v="11646" actId="1035"/>
          <ac:spMkLst>
            <pc:docMk/>
            <pc:sldMk cId="385990946" sldId="339"/>
            <ac:spMk id="21" creationId="{85D0356E-B971-4540-891C-886379155377}"/>
          </ac:spMkLst>
        </pc:spChg>
        <pc:grpChg chg="del">
          <ac:chgData name="Quentin Pla" userId="c05e3c29-4ed2-408c-ad0f-133b7be5625d" providerId="ADAL" clId="{EC4FBF0E-2991-45B4-9500-199C00745A5C}" dt="2019-06-20T08:58:02.900" v="11559" actId="478"/>
          <ac:grpSpMkLst>
            <pc:docMk/>
            <pc:sldMk cId="385990946" sldId="339"/>
            <ac:grpSpMk id="3" creationId="{FBCA76FF-A7A8-413A-AC09-B20D5620B9B6}"/>
          </ac:grpSpMkLst>
        </pc:grpChg>
        <pc:grpChg chg="add">
          <ac:chgData name="Quentin Pla" userId="c05e3c29-4ed2-408c-ad0f-133b7be5625d" providerId="ADAL" clId="{EC4FBF0E-2991-45B4-9500-199C00745A5C}" dt="2019-06-20T09:09:09.094" v="11696"/>
          <ac:grpSpMkLst>
            <pc:docMk/>
            <pc:sldMk cId="385990946" sldId="339"/>
            <ac:grpSpMk id="22" creationId="{DDCC785C-8383-4BF9-B6EB-8BC785D9A6C0}"/>
          </ac:grpSpMkLst>
        </pc:grpChg>
        <pc:picChg chg="add mod">
          <ac:chgData name="Quentin Pla" userId="c05e3c29-4ed2-408c-ad0f-133b7be5625d" providerId="ADAL" clId="{EC4FBF0E-2991-45B4-9500-199C00745A5C}" dt="2019-06-20T09:00:02.287" v="11592" actId="207"/>
          <ac:picMkLst>
            <pc:docMk/>
            <pc:sldMk cId="385990946" sldId="339"/>
            <ac:picMk id="4" creationId="{CF3697DE-2265-4CC3-8D9C-B672B4E501C7}"/>
          </ac:picMkLst>
        </pc:picChg>
        <pc:picChg chg="add mod">
          <ac:chgData name="Quentin Pla" userId="c05e3c29-4ed2-408c-ad0f-133b7be5625d" providerId="ADAL" clId="{EC4FBF0E-2991-45B4-9500-199C00745A5C}" dt="2019-06-20T09:01:07.367" v="11594" actId="207"/>
          <ac:picMkLst>
            <pc:docMk/>
            <pc:sldMk cId="385990946" sldId="339"/>
            <ac:picMk id="6" creationId="{9BCD8C8C-5FA2-4FAB-B599-EA3AF9EC766B}"/>
          </ac:picMkLst>
        </pc:picChg>
        <pc:picChg chg="add mod">
          <ac:chgData name="Quentin Pla" userId="c05e3c29-4ed2-408c-ad0f-133b7be5625d" providerId="ADAL" clId="{EC4FBF0E-2991-45B4-9500-199C00745A5C}" dt="2019-06-20T09:01:04.709" v="11593" actId="207"/>
          <ac:picMkLst>
            <pc:docMk/>
            <pc:sldMk cId="385990946" sldId="339"/>
            <ac:picMk id="8" creationId="{5CD96AC3-F1E6-4E26-885C-7857DAAB693C}"/>
          </ac:picMkLst>
        </pc:picChg>
        <pc:cxnChg chg="add mod">
          <ac:chgData name="Quentin Pla" userId="c05e3c29-4ed2-408c-ad0f-133b7be5625d" providerId="ADAL" clId="{EC4FBF0E-2991-45B4-9500-199C00745A5C}" dt="2019-06-21T13:41:43.615" v="15909" actId="14100"/>
          <ac:cxnSpMkLst>
            <pc:docMk/>
            <pc:sldMk cId="385990946" sldId="339"/>
            <ac:cxnSpMk id="16" creationId="{C6F722D8-E19E-40D2-9676-BA5B4EAFDD80}"/>
          </ac:cxnSpMkLst>
        </pc:cxnChg>
      </pc:sldChg>
      <pc:sldChg chg="addSp delSp modSp add">
        <pc:chgData name="Quentin Pla" userId="c05e3c29-4ed2-408c-ad0f-133b7be5625d" providerId="ADAL" clId="{EC4FBF0E-2991-45B4-9500-199C00745A5C}" dt="2019-06-21T12:53:24.561" v="15453" actId="1076"/>
        <pc:sldMkLst>
          <pc:docMk/>
          <pc:sldMk cId="1025914995" sldId="340"/>
        </pc:sldMkLst>
        <pc:spChg chg="del">
          <ac:chgData name="Quentin Pla" userId="c05e3c29-4ed2-408c-ad0f-133b7be5625d" providerId="ADAL" clId="{EC4FBF0E-2991-45B4-9500-199C00745A5C}" dt="2019-06-21T12:53:20.186" v="15452" actId="478"/>
          <ac:spMkLst>
            <pc:docMk/>
            <pc:sldMk cId="1025914995" sldId="340"/>
            <ac:spMk id="6" creationId="{E6AA5694-B7C0-48D9-BB39-F4C773C94381}"/>
          </ac:spMkLst>
        </pc:spChg>
        <pc:spChg chg="add del mod">
          <ac:chgData name="Quentin Pla" userId="c05e3c29-4ed2-408c-ad0f-133b7be5625d" providerId="ADAL" clId="{EC4FBF0E-2991-45B4-9500-199C00745A5C}" dt="2019-06-21T12:53:02.643" v="15449" actId="478"/>
          <ac:spMkLst>
            <pc:docMk/>
            <pc:sldMk cId="1025914995" sldId="340"/>
            <ac:spMk id="7" creationId="{08F58492-D92D-47F9-B9B4-60F4D637058D}"/>
          </ac:spMkLst>
        </pc:spChg>
        <pc:spChg chg="del">
          <ac:chgData name="Quentin Pla" userId="c05e3c29-4ed2-408c-ad0f-133b7be5625d" providerId="ADAL" clId="{EC4FBF0E-2991-45B4-9500-199C00745A5C}" dt="2019-06-21T12:53:20.186" v="15452" actId="478"/>
          <ac:spMkLst>
            <pc:docMk/>
            <pc:sldMk cId="1025914995" sldId="340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1T12:53:15.375" v="15450" actId="478"/>
          <ac:spMkLst>
            <pc:docMk/>
            <pc:sldMk cId="1025914995" sldId="340"/>
            <ac:spMk id="30" creationId="{745E2612-C0F9-4882-A0FC-500582D650C5}"/>
          </ac:spMkLst>
        </pc:spChg>
        <pc:picChg chg="mod ord">
          <ac:chgData name="Quentin Pla" userId="c05e3c29-4ed2-408c-ad0f-133b7be5625d" providerId="ADAL" clId="{EC4FBF0E-2991-45B4-9500-199C00745A5C}" dt="2019-06-21T12:53:24.561" v="15453" actId="1076"/>
          <ac:picMkLst>
            <pc:docMk/>
            <pc:sldMk cId="1025914995" sldId="340"/>
            <ac:picMk id="4" creationId="{FA8C619A-7CFB-4B2C-93F5-5E63CFA86555}"/>
          </ac:picMkLst>
        </pc:picChg>
      </pc:sldChg>
      <pc:sldChg chg="addSp delSp modSp add modTransition">
        <pc:chgData name="Quentin Pla" userId="c05e3c29-4ed2-408c-ad0f-133b7be5625d" providerId="ADAL" clId="{EC4FBF0E-2991-45B4-9500-199C00745A5C}" dt="2019-06-21T13:32:51.164" v="15782" actId="478"/>
        <pc:sldMkLst>
          <pc:docMk/>
          <pc:sldMk cId="731758728" sldId="341"/>
        </pc:sldMkLst>
        <pc:spChg chg="del">
          <ac:chgData name="Quentin Pla" userId="c05e3c29-4ed2-408c-ad0f-133b7be5625d" providerId="ADAL" clId="{EC4FBF0E-2991-45B4-9500-199C00745A5C}" dt="2019-06-21T13:32:51.164" v="15782" actId="478"/>
          <ac:spMkLst>
            <pc:docMk/>
            <pc:sldMk cId="731758728" sldId="341"/>
            <ac:spMk id="26" creationId="{5160732E-3851-45DE-82F0-BED00B4D04D0}"/>
          </ac:spMkLst>
        </pc:spChg>
        <pc:cxnChg chg="add del">
          <ac:chgData name="Quentin Pla" userId="c05e3c29-4ed2-408c-ad0f-133b7be5625d" providerId="ADAL" clId="{EC4FBF0E-2991-45B4-9500-199C00745A5C}" dt="2019-06-21T13:22:03.069" v="15652" actId="478"/>
          <ac:cxnSpMkLst>
            <pc:docMk/>
            <pc:sldMk cId="731758728" sldId="341"/>
            <ac:cxnSpMk id="7" creationId="{6C5673A4-4F6C-4AD7-9E24-2E68434024A0}"/>
          </ac:cxnSpMkLst>
        </pc:cxnChg>
        <pc:cxnChg chg="add del mod">
          <ac:chgData name="Quentin Pla" userId="c05e3c29-4ed2-408c-ad0f-133b7be5625d" providerId="ADAL" clId="{EC4FBF0E-2991-45B4-9500-199C00745A5C}" dt="2019-06-21T13:32:47.946" v="15780" actId="478"/>
          <ac:cxnSpMkLst>
            <pc:docMk/>
            <pc:sldMk cId="731758728" sldId="341"/>
            <ac:cxnSpMk id="8" creationId="{5A53EE80-574E-4E13-B578-5D7E12F1AEF1}"/>
          </ac:cxnSpMkLst>
        </pc:cxnChg>
        <pc:cxnChg chg="add">
          <ac:chgData name="Quentin Pla" userId="c05e3c29-4ed2-408c-ad0f-133b7be5625d" providerId="ADAL" clId="{EC4FBF0E-2991-45B4-9500-199C00745A5C}" dt="2019-06-21T13:32:48.133" v="15781"/>
          <ac:cxnSpMkLst>
            <pc:docMk/>
            <pc:sldMk cId="731758728" sldId="341"/>
            <ac:cxnSpMk id="10" creationId="{C4927259-4F5E-4365-81E2-A8424D40EB5F}"/>
          </ac:cxnSpMkLst>
        </pc:cxnChg>
      </pc:sldChg>
      <pc:sldChg chg="addSp delSp modSp add modTransition">
        <pc:chgData name="Quentin Pla" userId="c05e3c29-4ed2-408c-ad0f-133b7be5625d" providerId="ADAL" clId="{EC4FBF0E-2991-45B4-9500-199C00745A5C}" dt="2019-06-21T13:42:04.115" v="15912"/>
        <pc:sldMkLst>
          <pc:docMk/>
          <pc:sldMk cId="451602345" sldId="342"/>
        </pc:sldMkLst>
        <pc:grpChg chg="del">
          <ac:chgData name="Quentin Pla" userId="c05e3c29-4ed2-408c-ad0f-133b7be5625d" providerId="ADAL" clId="{EC4FBF0E-2991-45B4-9500-199C00745A5C}" dt="2019-06-20T09:09:12.535" v="11698" actId="478"/>
          <ac:grpSpMkLst>
            <pc:docMk/>
            <pc:sldMk cId="451602345" sldId="342"/>
            <ac:grpSpMk id="20" creationId="{F48EF124-54D7-460F-98D5-AA97C69F3B80}"/>
          </ac:grpSpMkLst>
        </pc:grpChg>
        <pc:picChg chg="add mod">
          <ac:chgData name="Quentin Pla" userId="c05e3c29-4ed2-408c-ad0f-133b7be5625d" providerId="ADAL" clId="{EC4FBF0E-2991-45B4-9500-199C00745A5C}" dt="2019-06-20T09:11:28.362" v="11872" actId="1036"/>
          <ac:picMkLst>
            <pc:docMk/>
            <pc:sldMk cId="451602345" sldId="342"/>
            <ac:picMk id="14" creationId="{98DEAFFB-E23D-44E7-85C8-700BB501E64F}"/>
          </ac:picMkLst>
        </pc:picChg>
        <pc:cxnChg chg="add del">
          <ac:chgData name="Quentin Pla" userId="c05e3c29-4ed2-408c-ad0f-133b7be5625d" providerId="ADAL" clId="{EC4FBF0E-2991-45B4-9500-199C00745A5C}" dt="2019-06-21T13:42:03.959" v="15911" actId="478"/>
          <ac:cxnSpMkLst>
            <pc:docMk/>
            <pc:sldMk cId="451602345" sldId="342"/>
            <ac:cxnSpMk id="12" creationId="{E29D233D-65EC-4321-A932-775EEA9F806F}"/>
          </ac:cxnSpMkLst>
        </pc:cxnChg>
        <pc:cxnChg chg="add">
          <ac:chgData name="Quentin Pla" userId="c05e3c29-4ed2-408c-ad0f-133b7be5625d" providerId="ADAL" clId="{EC4FBF0E-2991-45B4-9500-199C00745A5C}" dt="2019-06-21T13:42:04.115" v="15912"/>
          <ac:cxnSpMkLst>
            <pc:docMk/>
            <pc:sldMk cId="451602345" sldId="342"/>
            <ac:cxnSpMk id="13" creationId="{234192CC-9BD3-4E77-9800-EA89C7976ABC}"/>
          </ac:cxnSpMkLst>
        </pc:cxnChg>
      </pc:sldChg>
      <pc:sldChg chg="addSp delSp modSp add modTransition">
        <pc:chgData name="Quentin Pla" userId="c05e3c29-4ed2-408c-ad0f-133b7be5625d" providerId="ADAL" clId="{EC4FBF0E-2991-45B4-9500-199C00745A5C}" dt="2019-06-21T13:42:11.458" v="15913" actId="478"/>
        <pc:sldMkLst>
          <pc:docMk/>
          <pc:sldMk cId="4160721961" sldId="343"/>
        </pc:sldMkLst>
        <pc:spChg chg="del">
          <ac:chgData name="Quentin Pla" userId="c05e3c29-4ed2-408c-ad0f-133b7be5625d" providerId="ADAL" clId="{EC4FBF0E-2991-45B4-9500-199C00745A5C}" dt="2019-06-21T13:42:11.458" v="15913" actId="478"/>
          <ac:spMkLst>
            <pc:docMk/>
            <pc:sldMk cId="4160721961" sldId="343"/>
            <ac:spMk id="9" creationId="{B0ABF9B3-4F7F-4BED-8336-C123166491DA}"/>
          </ac:spMkLst>
        </pc:spChg>
        <pc:spChg chg="add del ord">
          <ac:chgData name="Quentin Pla" userId="c05e3c29-4ed2-408c-ad0f-133b7be5625d" providerId="ADAL" clId="{EC4FBF0E-2991-45B4-9500-199C00745A5C}" dt="2019-06-21T13:42:11.458" v="15913" actId="478"/>
          <ac:spMkLst>
            <pc:docMk/>
            <pc:sldMk cId="4160721961" sldId="343"/>
            <ac:spMk id="10" creationId="{10E3A9DE-81AA-49B8-8BFA-F36A161FCB3D}"/>
          </ac:spMkLst>
        </pc:spChg>
        <pc:spChg chg="del">
          <ac:chgData name="Quentin Pla" userId="c05e3c29-4ed2-408c-ad0f-133b7be5625d" providerId="ADAL" clId="{EC4FBF0E-2991-45B4-9500-199C00745A5C}" dt="2019-06-21T13:42:11.458" v="15913" actId="478"/>
          <ac:spMkLst>
            <pc:docMk/>
            <pc:sldMk cId="4160721961" sldId="343"/>
            <ac:spMk id="15" creationId="{8A716AD1-35CC-4598-9953-BA9D0F2FA88A}"/>
          </ac:spMkLst>
        </pc:spChg>
        <pc:spChg chg="del">
          <ac:chgData name="Quentin Pla" userId="c05e3c29-4ed2-408c-ad0f-133b7be5625d" providerId="ADAL" clId="{EC4FBF0E-2991-45B4-9500-199C00745A5C}" dt="2019-06-21T13:42:11.458" v="15913" actId="478"/>
          <ac:spMkLst>
            <pc:docMk/>
            <pc:sldMk cId="4160721961" sldId="343"/>
            <ac:spMk id="23" creationId="{BA2289F3-FD29-4D9C-859C-F9025D53111A}"/>
          </ac:spMkLst>
        </pc:spChg>
        <pc:grpChg chg="del">
          <ac:chgData name="Quentin Pla" userId="c05e3c29-4ed2-408c-ad0f-133b7be5625d" providerId="ADAL" clId="{EC4FBF0E-2991-45B4-9500-199C00745A5C}" dt="2019-06-21T13:42:11.458" v="15913" actId="478"/>
          <ac:grpSpMkLst>
            <pc:docMk/>
            <pc:sldMk cId="4160721961" sldId="343"/>
            <ac:grpSpMk id="4" creationId="{FA0FF9F2-CEFC-4C1A-8EF7-074A8C07E0E5}"/>
          </ac:grpSpMkLst>
        </pc:grpChg>
        <pc:picChg chg="add mod ord">
          <ac:chgData name="Quentin Pla" userId="c05e3c29-4ed2-408c-ad0f-133b7be5625d" providerId="ADAL" clId="{EC4FBF0E-2991-45B4-9500-199C00745A5C}" dt="2019-06-20T09:12:12.163" v="11887" actId="14100"/>
          <ac:picMkLst>
            <pc:docMk/>
            <pc:sldMk cId="4160721961" sldId="343"/>
            <ac:picMk id="8" creationId="{2EAE60E2-BC07-4777-80F1-06F3938ECDAC}"/>
          </ac:picMkLst>
        </pc:picChg>
      </pc:sldChg>
      <pc:sldChg chg="addSp delSp modSp add ord modTransition">
        <pc:chgData name="Quentin Pla" userId="c05e3c29-4ed2-408c-ad0f-133b7be5625d" providerId="ADAL" clId="{EC4FBF0E-2991-45B4-9500-199C00745A5C}" dt="2019-06-21T13:38:09.953" v="15850" actId="14100"/>
        <pc:sldMkLst>
          <pc:docMk/>
          <pc:sldMk cId="913205488" sldId="344"/>
        </pc:sldMkLst>
        <pc:picChg chg="mod">
          <ac:chgData name="Quentin Pla" userId="c05e3c29-4ed2-408c-ad0f-133b7be5625d" providerId="ADAL" clId="{EC4FBF0E-2991-45B4-9500-199C00745A5C}" dt="2019-06-20T09:44:38.457" v="13119" actId="1037"/>
          <ac:picMkLst>
            <pc:docMk/>
            <pc:sldMk cId="913205488" sldId="344"/>
            <ac:picMk id="28" creationId="{C6B577D4-73C5-4200-A081-65BDCB76B790}"/>
          </ac:picMkLst>
        </pc:picChg>
        <pc:cxnChg chg="add del mod">
          <ac:chgData name="Quentin Pla" userId="c05e3c29-4ed2-408c-ad0f-133b7be5625d" providerId="ADAL" clId="{EC4FBF0E-2991-45B4-9500-199C00745A5C}" dt="2019-06-21T13:16:44.981" v="15597" actId="478"/>
          <ac:cxnSpMkLst>
            <pc:docMk/>
            <pc:sldMk cId="913205488" sldId="344"/>
            <ac:cxnSpMk id="21" creationId="{85ED5EB9-5073-48E5-AB75-4DBCF3B07EBC}"/>
          </ac:cxnSpMkLst>
        </pc:cxnChg>
        <pc:cxnChg chg="add del">
          <ac:chgData name="Quentin Pla" userId="c05e3c29-4ed2-408c-ad0f-133b7be5625d" providerId="ADAL" clId="{EC4FBF0E-2991-45B4-9500-199C00745A5C}" dt="2019-06-21T13:16:42.731" v="15596" actId="478"/>
          <ac:cxnSpMkLst>
            <pc:docMk/>
            <pc:sldMk cId="913205488" sldId="344"/>
            <ac:cxnSpMk id="24" creationId="{8A69CBD3-D000-41D7-9E64-70140F873A5F}"/>
          </ac:cxnSpMkLst>
        </pc:cxnChg>
        <pc:cxnChg chg="add mod">
          <ac:chgData name="Quentin Pla" userId="c05e3c29-4ed2-408c-ad0f-133b7be5625d" providerId="ADAL" clId="{EC4FBF0E-2991-45B4-9500-199C00745A5C}" dt="2019-06-21T13:38:09.953" v="15850" actId="14100"/>
          <ac:cxnSpMkLst>
            <pc:docMk/>
            <pc:sldMk cId="913205488" sldId="344"/>
            <ac:cxnSpMk id="25" creationId="{9827BB56-31D0-4084-8F30-248715FD1D8A}"/>
          </ac:cxnSpMkLst>
        </pc:cxnChg>
      </pc:sldChg>
      <pc:sldChg chg="addSp delSp modSp add modTransition">
        <pc:chgData name="Quentin Pla" userId="c05e3c29-4ed2-408c-ad0f-133b7be5625d" providerId="ADAL" clId="{EC4FBF0E-2991-45B4-9500-199C00745A5C}" dt="2019-06-21T13:39:20.448" v="15874"/>
        <pc:sldMkLst>
          <pc:docMk/>
          <pc:sldMk cId="3418229100" sldId="345"/>
        </pc:sldMkLst>
        <pc:spChg chg="ord">
          <ac:chgData name="Quentin Pla" userId="c05e3c29-4ed2-408c-ad0f-133b7be5625d" providerId="ADAL" clId="{EC4FBF0E-2991-45B4-9500-199C00745A5C}" dt="2019-06-20T10:21:39.861" v="14112" actId="167"/>
          <ac:spMkLst>
            <pc:docMk/>
            <pc:sldMk cId="3418229100" sldId="345"/>
            <ac:spMk id="11" creationId="{48B95BD8-0BC1-43C8-B0EB-BE3AFE6A5279}"/>
          </ac:spMkLst>
        </pc:spChg>
        <pc:spChg chg="ord">
          <ac:chgData name="Quentin Pla" userId="c05e3c29-4ed2-408c-ad0f-133b7be5625d" providerId="ADAL" clId="{EC4FBF0E-2991-45B4-9500-199C00745A5C}" dt="2019-06-20T10:21:39.861" v="14112" actId="167"/>
          <ac:spMkLst>
            <pc:docMk/>
            <pc:sldMk cId="3418229100" sldId="345"/>
            <ac:spMk id="15" creationId="{BD966ADA-FF86-4C78-8C11-192BA4F1F74B}"/>
          </ac:spMkLst>
        </pc:spChg>
        <pc:spChg chg="ord">
          <ac:chgData name="Quentin Pla" userId="c05e3c29-4ed2-408c-ad0f-133b7be5625d" providerId="ADAL" clId="{EC4FBF0E-2991-45B4-9500-199C00745A5C}" dt="2019-06-20T10:21:39.861" v="14112" actId="167"/>
          <ac:spMkLst>
            <pc:docMk/>
            <pc:sldMk cId="3418229100" sldId="345"/>
            <ac:spMk id="18" creationId="{2D4C017E-210C-4840-B084-E52AF68DCFFC}"/>
          </ac:spMkLst>
        </pc:spChg>
        <pc:spChg chg="ord">
          <ac:chgData name="Quentin Pla" userId="c05e3c29-4ed2-408c-ad0f-133b7be5625d" providerId="ADAL" clId="{EC4FBF0E-2991-45B4-9500-199C00745A5C}" dt="2019-06-20T10:22:41.592" v="14118" actId="166"/>
          <ac:spMkLst>
            <pc:docMk/>
            <pc:sldMk cId="3418229100" sldId="345"/>
            <ac:spMk id="24" creationId="{9B6A3371-EDBE-4681-B136-23CA2325EE98}"/>
          </ac:spMkLst>
        </pc:spChg>
        <pc:spChg chg="ord">
          <ac:chgData name="Quentin Pla" userId="c05e3c29-4ed2-408c-ad0f-133b7be5625d" providerId="ADAL" clId="{EC4FBF0E-2991-45B4-9500-199C00745A5C}" dt="2019-06-20T10:21:39.861" v="14112" actId="167"/>
          <ac:spMkLst>
            <pc:docMk/>
            <pc:sldMk cId="3418229100" sldId="345"/>
            <ac:spMk id="32" creationId="{C31DB8D4-3DE7-45B9-89FE-2BBB66338DAB}"/>
          </ac:spMkLst>
        </pc:spChg>
        <pc:spChg chg="ord">
          <ac:chgData name="Quentin Pla" userId="c05e3c29-4ed2-408c-ad0f-133b7be5625d" providerId="ADAL" clId="{EC4FBF0E-2991-45B4-9500-199C00745A5C}" dt="2019-06-20T10:21:39.861" v="14112" actId="167"/>
          <ac:spMkLst>
            <pc:docMk/>
            <pc:sldMk cId="3418229100" sldId="345"/>
            <ac:spMk id="34" creationId="{F6E9DA44-AF21-4CEA-899D-09817BEACC2B}"/>
          </ac:spMkLst>
        </pc:spChg>
        <pc:picChg chg="ord">
          <ac:chgData name="Quentin Pla" userId="c05e3c29-4ed2-408c-ad0f-133b7be5625d" providerId="ADAL" clId="{EC4FBF0E-2991-45B4-9500-199C00745A5C}" dt="2019-06-20T10:22:58.534" v="14121" actId="166"/>
          <ac:picMkLst>
            <pc:docMk/>
            <pc:sldMk cId="3418229100" sldId="345"/>
            <ac:picMk id="22" creationId="{6DC316A1-8536-4B91-A2F2-96A7D05803CA}"/>
          </ac:picMkLst>
        </pc:picChg>
        <pc:cxnChg chg="add del mod">
          <ac:chgData name="Quentin Pla" userId="c05e3c29-4ed2-408c-ad0f-133b7be5625d" providerId="ADAL" clId="{EC4FBF0E-2991-45B4-9500-199C00745A5C}" dt="2019-06-21T13:13:55.935" v="15581" actId="478"/>
          <ac:cxnSpMkLst>
            <pc:docMk/>
            <pc:sldMk cId="3418229100" sldId="345"/>
            <ac:cxnSpMk id="16" creationId="{A7D24696-3920-45DF-99A9-128C1EF124A7}"/>
          </ac:cxnSpMkLst>
        </pc:cxnChg>
        <pc:cxnChg chg="add del">
          <ac:chgData name="Quentin Pla" userId="c05e3c29-4ed2-408c-ad0f-133b7be5625d" providerId="ADAL" clId="{EC4FBF0E-2991-45B4-9500-199C00745A5C}" dt="2019-06-21T13:39:20.198" v="15873" actId="478"/>
          <ac:cxnSpMkLst>
            <pc:docMk/>
            <pc:sldMk cId="3418229100" sldId="345"/>
            <ac:cxnSpMk id="17" creationId="{315A20B3-9D55-4078-8A30-BFE0EDA6241E}"/>
          </ac:cxnSpMkLst>
        </pc:cxnChg>
        <pc:cxnChg chg="add">
          <ac:chgData name="Quentin Pla" userId="c05e3c29-4ed2-408c-ad0f-133b7be5625d" providerId="ADAL" clId="{EC4FBF0E-2991-45B4-9500-199C00745A5C}" dt="2019-06-21T13:39:20.448" v="15874"/>
          <ac:cxnSpMkLst>
            <pc:docMk/>
            <pc:sldMk cId="3418229100" sldId="345"/>
            <ac:cxnSpMk id="21" creationId="{BACA3275-7DA1-4798-A8D0-8F6354E6295C}"/>
          </ac:cxnSpMkLst>
        </pc:cxnChg>
      </pc:sldChg>
      <pc:sldChg chg="addSp delSp modSp add modTransition">
        <pc:chgData name="Quentin Pla" userId="c05e3c29-4ed2-408c-ad0f-133b7be5625d" providerId="ADAL" clId="{EC4FBF0E-2991-45B4-9500-199C00745A5C}" dt="2019-06-21T13:39:24.791" v="15876"/>
        <pc:sldMkLst>
          <pc:docMk/>
          <pc:sldMk cId="2012651100" sldId="346"/>
        </pc:sldMkLst>
        <pc:spChg chg="ord">
          <ac:chgData name="Quentin Pla" userId="c05e3c29-4ed2-408c-ad0f-133b7be5625d" providerId="ADAL" clId="{EC4FBF0E-2991-45B4-9500-199C00745A5C}" dt="2019-06-20T10:22:36.809" v="14117" actId="166"/>
          <ac:spMkLst>
            <pc:docMk/>
            <pc:sldMk cId="2012651100" sldId="346"/>
            <ac:spMk id="24" creationId="{9B6A3371-EDBE-4681-B136-23CA2325EE98}"/>
          </ac:spMkLst>
        </pc:spChg>
        <pc:spChg chg="add del">
          <ac:chgData name="Quentin Pla" userId="c05e3c29-4ed2-408c-ad0f-133b7be5625d" providerId="ADAL" clId="{EC4FBF0E-2991-45B4-9500-199C00745A5C}" dt="2019-06-20T10:22:29.272" v="14115" actId="478"/>
          <ac:spMkLst>
            <pc:docMk/>
            <pc:sldMk cId="2012651100" sldId="346"/>
            <ac:spMk id="32" creationId="{C31DB8D4-3DE7-45B9-89FE-2BBB66338DAB}"/>
          </ac:spMkLst>
        </pc:spChg>
        <pc:spChg chg="add del">
          <ac:chgData name="Quentin Pla" userId="c05e3c29-4ed2-408c-ad0f-133b7be5625d" providerId="ADAL" clId="{EC4FBF0E-2991-45B4-9500-199C00745A5C}" dt="2019-06-20T10:22:29.600" v="14116" actId="478"/>
          <ac:spMkLst>
            <pc:docMk/>
            <pc:sldMk cId="2012651100" sldId="346"/>
            <ac:spMk id="34" creationId="{F6E9DA44-AF21-4CEA-899D-09817BEACC2B}"/>
          </ac:spMkLst>
        </pc:spChg>
        <pc:picChg chg="add del mod">
          <ac:chgData name="Quentin Pla" userId="c05e3c29-4ed2-408c-ad0f-133b7be5625d" providerId="ADAL" clId="{EC4FBF0E-2991-45B4-9500-199C00745A5C}" dt="2019-06-20T10:13:15.479" v="13858"/>
          <ac:picMkLst>
            <pc:docMk/>
            <pc:sldMk cId="2012651100" sldId="346"/>
            <ac:picMk id="3" creationId="{95E6151E-42DA-4898-AF98-96998FC2159C}"/>
          </ac:picMkLst>
        </pc:picChg>
        <pc:picChg chg="add del mod">
          <ac:chgData name="Quentin Pla" userId="c05e3c29-4ed2-408c-ad0f-133b7be5625d" providerId="ADAL" clId="{EC4FBF0E-2991-45B4-9500-199C00745A5C}" dt="2019-06-20T10:13:41.838" v="13865"/>
          <ac:picMkLst>
            <pc:docMk/>
            <pc:sldMk cId="2012651100" sldId="346"/>
            <ac:picMk id="21" creationId="{D488FD3F-DDD8-4824-8E3E-B52F039619DA}"/>
          </ac:picMkLst>
        </pc:picChg>
        <pc:picChg chg="del">
          <ac:chgData name="Quentin Pla" userId="c05e3c29-4ed2-408c-ad0f-133b7be5625d" providerId="ADAL" clId="{EC4FBF0E-2991-45B4-9500-199C00745A5C}" dt="2019-06-20T10:14:31.652" v="14031" actId="478"/>
          <ac:picMkLst>
            <pc:docMk/>
            <pc:sldMk cId="2012651100" sldId="346"/>
            <ac:picMk id="22" creationId="{6DC316A1-8536-4B91-A2F2-96A7D05803CA}"/>
          </ac:picMkLst>
        </pc:picChg>
        <pc:picChg chg="add mod">
          <ac:chgData name="Quentin Pla" userId="c05e3c29-4ed2-408c-ad0f-133b7be5625d" providerId="ADAL" clId="{EC4FBF0E-2991-45B4-9500-199C00745A5C}" dt="2019-06-20T10:14:03.048" v="13936" actId="1038"/>
          <ac:picMkLst>
            <pc:docMk/>
            <pc:sldMk cId="2012651100" sldId="346"/>
            <ac:picMk id="26" creationId="{53213E80-8065-4278-9F77-38B85866E279}"/>
          </ac:picMkLst>
        </pc:picChg>
        <pc:cxnChg chg="add del">
          <ac:chgData name="Quentin Pla" userId="c05e3c29-4ed2-408c-ad0f-133b7be5625d" providerId="ADAL" clId="{EC4FBF0E-2991-45B4-9500-199C00745A5C}" dt="2019-06-21T13:14:00.497" v="15583" actId="478"/>
          <ac:cxnSpMkLst>
            <pc:docMk/>
            <pc:sldMk cId="2012651100" sldId="346"/>
            <ac:cxnSpMk id="16" creationId="{B3450619-147A-4B75-A6F0-AFC87F2FA8AC}"/>
          </ac:cxnSpMkLst>
        </pc:cxnChg>
        <pc:cxnChg chg="add del">
          <ac:chgData name="Quentin Pla" userId="c05e3c29-4ed2-408c-ad0f-133b7be5625d" providerId="ADAL" clId="{EC4FBF0E-2991-45B4-9500-199C00745A5C}" dt="2019-06-21T13:39:24.541" v="15875" actId="478"/>
          <ac:cxnSpMkLst>
            <pc:docMk/>
            <pc:sldMk cId="2012651100" sldId="346"/>
            <ac:cxnSpMk id="17" creationId="{DDB7F370-6EE9-4210-804A-C0FA7084B4FE}"/>
          </ac:cxnSpMkLst>
        </pc:cxnChg>
        <pc:cxnChg chg="add">
          <ac:chgData name="Quentin Pla" userId="c05e3c29-4ed2-408c-ad0f-133b7be5625d" providerId="ADAL" clId="{EC4FBF0E-2991-45B4-9500-199C00745A5C}" dt="2019-06-21T13:39:24.791" v="15876"/>
          <ac:cxnSpMkLst>
            <pc:docMk/>
            <pc:sldMk cId="2012651100" sldId="346"/>
            <ac:cxnSpMk id="21" creationId="{1993D526-0905-41FD-8A86-61BB87F8C268}"/>
          </ac:cxnSpMkLst>
        </pc:cxnChg>
      </pc:sldChg>
      <pc:sldChg chg="addSp delSp modSp add modTransition modAnim">
        <pc:chgData name="Quentin Pla" userId="c05e3c29-4ed2-408c-ad0f-133b7be5625d" providerId="ADAL" clId="{EC4FBF0E-2991-45B4-9500-199C00745A5C}" dt="2019-06-21T14:41:55.446" v="16326" actId="478"/>
        <pc:sldMkLst>
          <pc:docMk/>
          <pc:sldMk cId="2557375497" sldId="347"/>
        </pc:sldMkLst>
        <pc:spChg chg="mod">
          <ac:chgData name="Quentin Pla" userId="c05e3c29-4ed2-408c-ad0f-133b7be5625d" providerId="ADAL" clId="{EC4FBF0E-2991-45B4-9500-199C00745A5C}" dt="2019-06-20T09:52:27.190" v="13320" actId="12788"/>
          <ac:spMkLst>
            <pc:docMk/>
            <pc:sldMk cId="2557375497" sldId="347"/>
            <ac:spMk id="2" creationId="{D4C029A6-34BE-40B0-9FE5-54E649AEB9D8}"/>
          </ac:spMkLst>
        </pc:spChg>
        <pc:spChg chg="del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6" creationId="{D2DA36F6-A19C-42CE-9C8C-13353A32DAF8}"/>
          </ac:spMkLst>
        </pc:spChg>
        <pc:spChg chg="del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9" creationId="{B0ABF9B3-4F7F-4BED-8336-C123166491DA}"/>
          </ac:spMkLst>
        </pc:spChg>
        <pc:spChg chg="del">
          <ac:chgData name="Quentin Pla" userId="c05e3c29-4ed2-408c-ad0f-133b7be5625d" providerId="ADAL" clId="{EC4FBF0E-2991-45B4-9500-199C00745A5C}" dt="2019-06-20T10:20:36.088" v="14095" actId="478"/>
          <ac:spMkLst>
            <pc:docMk/>
            <pc:sldMk cId="2557375497" sldId="347"/>
            <ac:spMk id="19" creationId="{F25DCD79-CA50-4855-B6D1-4C1A8C0A03F3}"/>
          </ac:spMkLst>
        </pc:spChg>
        <pc:spChg chg="del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20" creationId="{88235B60-4AD8-463F-95EB-88BDA668832C}"/>
          </ac:spMkLst>
        </pc:spChg>
        <pc:spChg chg="del">
          <ac:chgData name="Quentin Pla" userId="c05e3c29-4ed2-408c-ad0f-133b7be5625d" providerId="ADAL" clId="{EC4FBF0E-2991-45B4-9500-199C00745A5C}" dt="2019-06-20T10:20:38.824" v="14097" actId="478"/>
          <ac:spMkLst>
            <pc:docMk/>
            <pc:sldMk cId="2557375497" sldId="347"/>
            <ac:spMk id="21" creationId="{C9B3EE20-49B5-45E3-8661-E5CEB725A6F5}"/>
          </ac:spMkLst>
        </pc:spChg>
        <pc:spChg chg="del mod">
          <ac:chgData name="Quentin Pla" userId="c05e3c29-4ed2-408c-ad0f-133b7be5625d" providerId="ADAL" clId="{EC4FBF0E-2991-45B4-9500-199C00745A5C}" dt="2019-06-20T10:17:49.908" v="14060"/>
          <ac:spMkLst>
            <pc:docMk/>
            <pc:sldMk cId="2557375497" sldId="347"/>
            <ac:spMk id="22" creationId="{87C77AA0-FB85-458A-B2B7-A20214A9B5E3}"/>
          </ac:spMkLst>
        </pc:spChg>
        <pc:spChg chg="del">
          <ac:chgData name="Quentin Pla" userId="c05e3c29-4ed2-408c-ad0f-133b7be5625d" providerId="ADAL" clId="{EC4FBF0E-2991-45B4-9500-199C00745A5C}" dt="2019-06-20T10:20:36.761" v="14096" actId="478"/>
          <ac:spMkLst>
            <pc:docMk/>
            <pc:sldMk cId="2557375497" sldId="347"/>
            <ac:spMk id="23" creationId="{A92A484E-1064-49CA-8970-6F66025D0C7D}"/>
          </ac:spMkLst>
        </pc:spChg>
        <pc:spChg chg="add mod">
          <ac:chgData name="Quentin Pla" userId="c05e3c29-4ed2-408c-ad0f-133b7be5625d" providerId="ADAL" clId="{EC4FBF0E-2991-45B4-9500-199C00745A5C}" dt="2019-06-20T09:56:15.471" v="13464" actId="1035"/>
          <ac:spMkLst>
            <pc:docMk/>
            <pc:sldMk cId="2557375497" sldId="347"/>
            <ac:spMk id="25" creationId="{B22B5C27-63E1-475E-A6E0-4332A487DAA1}"/>
          </ac:spMkLst>
        </pc:spChg>
        <pc:spChg chg="add mod">
          <ac:chgData name="Quentin Pla" userId="c05e3c29-4ed2-408c-ad0f-133b7be5625d" providerId="ADAL" clId="{EC4FBF0E-2991-45B4-9500-199C00745A5C}" dt="2019-06-20T10:01:13.614" v="13636" actId="20577"/>
          <ac:spMkLst>
            <pc:docMk/>
            <pc:sldMk cId="2557375497" sldId="347"/>
            <ac:spMk id="26" creationId="{2156DA54-8370-4A95-AE34-8152A9DBA196}"/>
          </ac:spMkLst>
        </pc:spChg>
        <pc:spChg chg="add del mod">
          <ac:chgData name="Quentin Pla" userId="c05e3c29-4ed2-408c-ad0f-133b7be5625d" providerId="ADAL" clId="{EC4FBF0E-2991-45B4-9500-199C00745A5C}" dt="2019-06-20T10:03:01.233" v="13678" actId="1037"/>
          <ac:spMkLst>
            <pc:docMk/>
            <pc:sldMk cId="2557375497" sldId="347"/>
            <ac:spMk id="27" creationId="{1FBAC517-1825-48E0-9B90-D14021E8EB43}"/>
          </ac:spMkLst>
        </pc:spChg>
        <pc:spChg chg="add mod ord">
          <ac:chgData name="Quentin Pla" userId="c05e3c29-4ed2-408c-ad0f-133b7be5625d" providerId="ADAL" clId="{EC4FBF0E-2991-45B4-9500-199C00745A5C}" dt="2019-06-20T10:01:49.595" v="13638" actId="171"/>
          <ac:spMkLst>
            <pc:docMk/>
            <pc:sldMk cId="2557375497" sldId="347"/>
            <ac:spMk id="28" creationId="{7F89E479-9C9A-4525-8357-F8C96FB73F98}"/>
          </ac:spMkLst>
        </pc:spChg>
        <pc:spChg chg="add mod">
          <ac:chgData name="Quentin Pla" userId="c05e3c29-4ed2-408c-ad0f-133b7be5625d" providerId="ADAL" clId="{EC4FBF0E-2991-45B4-9500-199C00745A5C}" dt="2019-06-20T10:01:04.107" v="13627" actId="1037"/>
          <ac:spMkLst>
            <pc:docMk/>
            <pc:sldMk cId="2557375497" sldId="347"/>
            <ac:spMk id="29" creationId="{423958C2-2ED0-4D5E-BC71-3627ABC8DC3E}"/>
          </ac:spMkLst>
        </pc:spChg>
        <pc:spChg chg="del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30" creationId="{745E2612-C0F9-4882-A0FC-500582D650C5}"/>
          </ac:spMkLst>
        </pc:spChg>
        <pc:spChg chg="add mod ord">
          <ac:chgData name="Quentin Pla" userId="c05e3c29-4ed2-408c-ad0f-133b7be5625d" providerId="ADAL" clId="{EC4FBF0E-2991-45B4-9500-199C00745A5C}" dt="2019-06-20T10:03:51.105" v="13694" actId="166"/>
          <ac:spMkLst>
            <pc:docMk/>
            <pc:sldMk cId="2557375497" sldId="347"/>
            <ac:spMk id="31" creationId="{9EE75A27-DD11-4896-9CE1-4F29C9910883}"/>
          </ac:spMkLst>
        </pc:spChg>
        <pc:spChg chg="add mod ord">
          <ac:chgData name="Quentin Pla" userId="c05e3c29-4ed2-408c-ad0f-133b7be5625d" providerId="ADAL" clId="{EC4FBF0E-2991-45B4-9500-199C00745A5C}" dt="2019-06-20T10:05:37.264" v="13735" actId="1037"/>
          <ac:spMkLst>
            <pc:docMk/>
            <pc:sldMk cId="2557375497" sldId="347"/>
            <ac:spMk id="32" creationId="{5E22A141-F70A-486C-900C-49DBCBB3025E}"/>
          </ac:spMkLst>
        </pc:spChg>
        <pc:spChg chg="add mod ord">
          <ac:chgData name="Quentin Pla" userId="c05e3c29-4ed2-408c-ad0f-133b7be5625d" providerId="ADAL" clId="{EC4FBF0E-2991-45B4-9500-199C00745A5C}" dt="2019-06-20T10:08:07.343" v="13820" actId="1038"/>
          <ac:spMkLst>
            <pc:docMk/>
            <pc:sldMk cId="2557375497" sldId="347"/>
            <ac:spMk id="33" creationId="{147CC5FB-A6E1-4683-8F7C-7E835640C0E8}"/>
          </ac:spMkLst>
        </pc:spChg>
        <pc:spChg chg="add mod">
          <ac:chgData name="Quentin Pla" userId="c05e3c29-4ed2-408c-ad0f-133b7be5625d" providerId="ADAL" clId="{EC4FBF0E-2991-45B4-9500-199C00745A5C}" dt="2019-06-20T10:15:13.412" v="14036" actId="207"/>
          <ac:spMkLst>
            <pc:docMk/>
            <pc:sldMk cId="2557375497" sldId="347"/>
            <ac:spMk id="35" creationId="{3C5D5219-AC75-4C08-AC3B-DAB0260AF577}"/>
          </ac:spMkLst>
        </pc:spChg>
        <pc:spChg chg="add ord">
          <ac:chgData name="Quentin Pla" userId="c05e3c29-4ed2-408c-ad0f-133b7be5625d" providerId="ADAL" clId="{EC4FBF0E-2991-45B4-9500-199C00745A5C}" dt="2019-06-21T14:41:52.946" v="16325" actId="167"/>
          <ac:spMkLst>
            <pc:docMk/>
            <pc:sldMk cId="2557375497" sldId="347"/>
            <ac:spMk id="36" creationId="{3B1F6A1A-D73D-4010-A8C0-0D334C7F41E6}"/>
          </ac:spMkLst>
        </pc:spChg>
        <pc:spChg chg="add mod">
          <ac:chgData name="Quentin Pla" userId="c05e3c29-4ed2-408c-ad0f-133b7be5625d" providerId="ADAL" clId="{EC4FBF0E-2991-45B4-9500-199C00745A5C}" dt="2019-06-20T10:10:32.130" v="13844" actId="1076"/>
          <ac:spMkLst>
            <pc:docMk/>
            <pc:sldMk cId="2557375497" sldId="347"/>
            <ac:spMk id="37" creationId="{45CC7E7D-BC4D-444D-B6F5-0A07FBBD977D}"/>
          </ac:spMkLst>
        </pc:spChg>
        <pc:spChg chg="add del ord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38" creationId="{9BD3D54E-6D81-4BD2-80A8-4C66CC4770F2}"/>
          </ac:spMkLst>
        </pc:spChg>
        <pc:spChg chg="add del ord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39" creationId="{8479442A-817F-49BF-A10E-CC4F908E6012}"/>
          </ac:spMkLst>
        </pc:spChg>
        <pc:spChg chg="add del ord">
          <ac:chgData name="Quentin Pla" userId="c05e3c29-4ed2-408c-ad0f-133b7be5625d" providerId="ADAL" clId="{EC4FBF0E-2991-45B4-9500-199C00745A5C}" dt="2019-06-21T14:41:55.446" v="16326" actId="478"/>
          <ac:spMkLst>
            <pc:docMk/>
            <pc:sldMk cId="2557375497" sldId="347"/>
            <ac:spMk id="40" creationId="{CB1D3C52-5FD5-4A75-B4F0-93389D1EF9E6}"/>
          </ac:spMkLst>
        </pc:spChg>
        <pc:spChg chg="add del ord">
          <ac:chgData name="Quentin Pla" userId="c05e3c29-4ed2-408c-ad0f-133b7be5625d" providerId="ADAL" clId="{EC4FBF0E-2991-45B4-9500-199C00745A5C}" dt="2019-06-20T10:18:20.155" v="14067" actId="478"/>
          <ac:spMkLst>
            <pc:docMk/>
            <pc:sldMk cId="2557375497" sldId="347"/>
            <ac:spMk id="41" creationId="{CB995316-41A9-4DEE-8AE8-CD53A437711F}"/>
          </ac:spMkLst>
        </pc:spChg>
        <pc:spChg chg="add del ord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42" creationId="{A9F138FB-75A8-4946-9356-A33411DE077C}"/>
          </ac:spMkLst>
        </pc:spChg>
        <pc:spChg chg="add del ord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43" creationId="{5C619751-4E81-45D6-B91A-C1B9EBB64731}"/>
          </ac:spMkLst>
        </pc:spChg>
        <pc:spChg chg="add del mod ord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44" creationId="{8AF1DB55-4E9D-46E8-BC61-65C28688B6B1}"/>
          </ac:spMkLst>
        </pc:spChg>
        <pc:spChg chg="add del ord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45" creationId="{3666640F-FD1C-4CAA-AC8E-F61A6A9A86CD}"/>
          </ac:spMkLst>
        </pc:spChg>
        <pc:spChg chg="add del ord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46" creationId="{82C71577-0827-4BE1-AF88-7E5C6F9A3F97}"/>
          </ac:spMkLst>
        </pc:spChg>
        <pc:spChg chg="add del ord">
          <ac:chgData name="Quentin Pla" userId="c05e3c29-4ed2-408c-ad0f-133b7be5625d" providerId="ADAL" clId="{EC4FBF0E-2991-45B4-9500-199C00745A5C}" dt="2019-06-21T14:41:45.570" v="16323" actId="478"/>
          <ac:spMkLst>
            <pc:docMk/>
            <pc:sldMk cId="2557375497" sldId="347"/>
            <ac:spMk id="47" creationId="{2FA17718-5CC7-4718-ABA3-3E20E575C473}"/>
          </ac:spMkLst>
        </pc:spChg>
        <pc:grpChg chg="del">
          <ac:chgData name="Quentin Pla" userId="c05e3c29-4ed2-408c-ad0f-133b7be5625d" providerId="ADAL" clId="{EC4FBF0E-2991-45B4-9500-199C00745A5C}" dt="2019-06-20T10:18:00.054" v="14061" actId="478"/>
          <ac:grpSpMkLst>
            <pc:docMk/>
            <pc:sldMk cId="2557375497" sldId="347"/>
            <ac:grpSpMk id="8" creationId="{E295AF47-2C35-4A8F-9ADA-F12355E39523}"/>
          </ac:grpSpMkLst>
        </pc:grpChg>
        <pc:grpChg chg="del">
          <ac:chgData name="Quentin Pla" userId="c05e3c29-4ed2-408c-ad0f-133b7be5625d" providerId="ADAL" clId="{EC4FBF0E-2991-45B4-9500-199C00745A5C}" dt="2019-06-20T10:18:00.788" v="14062" actId="478"/>
          <ac:grpSpMkLst>
            <pc:docMk/>
            <pc:sldMk cId="2557375497" sldId="347"/>
            <ac:grpSpMk id="13" creationId="{4B5FC6DE-C829-452E-A232-E082B7A561F3}"/>
          </ac:grpSpMkLst>
        </pc:grpChg>
        <pc:grpChg chg="del">
          <ac:chgData name="Quentin Pla" userId="c05e3c29-4ed2-408c-ad0f-133b7be5625d" providerId="ADAL" clId="{EC4FBF0E-2991-45B4-9500-199C00745A5C}" dt="2019-06-20T10:18:01.069" v="14063" actId="478"/>
          <ac:grpSpMkLst>
            <pc:docMk/>
            <pc:sldMk cId="2557375497" sldId="347"/>
            <ac:grpSpMk id="16" creationId="{8D49C821-1FC7-4D2A-B13F-8E3F47CD3553}"/>
          </ac:grpSpMkLst>
        </pc:grpChg>
        <pc:picChg chg="add mod">
          <ac:chgData name="Quentin Pla" userId="c05e3c29-4ed2-408c-ad0f-133b7be5625d" providerId="ADAL" clId="{EC4FBF0E-2991-45B4-9500-199C00745A5C}" dt="2019-06-20T09:59:34.945" v="13504" actId="1076"/>
          <ac:picMkLst>
            <pc:docMk/>
            <pc:sldMk cId="2557375497" sldId="347"/>
            <ac:picMk id="7" creationId="{7F90EF36-FE45-4FCF-A363-4606C0F050E5}"/>
          </ac:picMkLst>
        </pc:picChg>
        <pc:picChg chg="del">
          <ac:chgData name="Quentin Pla" userId="c05e3c29-4ed2-408c-ad0f-133b7be5625d" providerId="ADAL" clId="{EC4FBF0E-2991-45B4-9500-199C00745A5C}" dt="2019-06-20T09:46:19.294" v="13148" actId="478"/>
          <ac:picMkLst>
            <pc:docMk/>
            <pc:sldMk cId="2557375497" sldId="347"/>
            <ac:picMk id="24" creationId="{6E0F1E35-58C7-4A73-B0C0-97671658A34D}"/>
          </ac:picMkLst>
        </pc:picChg>
        <pc:picChg chg="add del mod">
          <ac:chgData name="Quentin Pla" userId="c05e3c29-4ed2-408c-ad0f-133b7be5625d" providerId="ADAL" clId="{EC4FBF0E-2991-45B4-9500-199C00745A5C}" dt="2019-06-20T10:10:17.119" v="13838" actId="478"/>
          <ac:picMkLst>
            <pc:docMk/>
            <pc:sldMk cId="2557375497" sldId="347"/>
            <ac:picMk id="36" creationId="{2E8B1711-EC47-4D96-B3FC-E6154F685867}"/>
          </ac:picMkLst>
        </pc:picChg>
        <pc:cxnChg chg="add mod">
          <ac:chgData name="Quentin Pla" userId="c05e3c29-4ed2-408c-ad0f-133b7be5625d" providerId="ADAL" clId="{EC4FBF0E-2991-45B4-9500-199C00745A5C}" dt="2019-06-20T09:57:25.573" v="13482" actId="14100"/>
          <ac:cxnSpMkLst>
            <pc:docMk/>
            <pc:sldMk cId="2557375497" sldId="347"/>
            <ac:cxnSpMk id="4" creationId="{4AFBBFA3-68A0-43CB-9EF4-2E0111C0D14C}"/>
          </ac:cxnSpMkLst>
        </pc:cxnChg>
        <pc:cxnChg chg="add mod">
          <ac:chgData name="Quentin Pla" userId="c05e3c29-4ed2-408c-ad0f-133b7be5625d" providerId="ADAL" clId="{EC4FBF0E-2991-45B4-9500-199C00745A5C}" dt="2019-06-20T10:06:21.275" v="13762" actId="1036"/>
          <ac:cxnSpMkLst>
            <pc:docMk/>
            <pc:sldMk cId="2557375497" sldId="347"/>
            <ac:cxnSpMk id="34" creationId="{E1DF4B37-FCC6-48DA-833F-75437A40795E}"/>
          </ac:cxnSpMkLst>
        </pc:cxnChg>
      </pc:sldChg>
      <pc:sldChg chg="addSp delSp modSp add modTransition">
        <pc:chgData name="Quentin Pla" userId="c05e3c29-4ed2-408c-ad0f-133b7be5625d" providerId="ADAL" clId="{EC4FBF0E-2991-45B4-9500-199C00745A5C}" dt="2019-06-21T13:39:39.539" v="15878"/>
        <pc:sldMkLst>
          <pc:docMk/>
          <pc:sldMk cId="73898109" sldId="348"/>
        </pc:sldMkLst>
        <pc:spChg chg="mod">
          <ac:chgData name="Quentin Pla" userId="c05e3c29-4ed2-408c-ad0f-133b7be5625d" providerId="ADAL" clId="{EC4FBF0E-2991-45B4-9500-199C00745A5C}" dt="2019-06-20T10:14:14.001" v="14030" actId="1038"/>
          <ac:spMkLst>
            <pc:docMk/>
            <pc:sldMk cId="73898109" sldId="348"/>
            <ac:spMk id="19" creationId="{F25DCD79-CA50-4855-B6D1-4C1A8C0A03F3}"/>
          </ac:spMkLst>
        </pc:spChg>
        <pc:spChg chg="mod">
          <ac:chgData name="Quentin Pla" userId="c05e3c29-4ed2-408c-ad0f-133b7be5625d" providerId="ADAL" clId="{EC4FBF0E-2991-45B4-9500-199C00745A5C}" dt="2019-06-20T10:14:14.001" v="14030" actId="1038"/>
          <ac:spMkLst>
            <pc:docMk/>
            <pc:sldMk cId="73898109" sldId="348"/>
            <ac:spMk id="23" creationId="{A92A484E-1064-49CA-8970-6F66025D0C7D}"/>
          </ac:spMkLst>
        </pc:spChg>
        <pc:spChg chg="mod">
          <ac:chgData name="Quentin Pla" userId="c05e3c29-4ed2-408c-ad0f-133b7be5625d" providerId="ADAL" clId="{EC4FBF0E-2991-45B4-9500-199C00745A5C}" dt="2019-06-20T10:14:14.001" v="14030" actId="1038"/>
          <ac:spMkLst>
            <pc:docMk/>
            <pc:sldMk cId="73898109" sldId="348"/>
            <ac:spMk id="25" creationId="{EBAEE425-D0C6-4F42-A35E-D8D329549D8F}"/>
          </ac:spMkLst>
        </pc:spChg>
        <pc:picChg chg="add mod ord">
          <ac:chgData name="Quentin Pla" userId="c05e3c29-4ed2-408c-ad0f-133b7be5625d" providerId="ADAL" clId="{EC4FBF0E-2991-45B4-9500-199C00745A5C}" dt="2019-06-20T10:14:05.969" v="13937" actId="167"/>
          <ac:picMkLst>
            <pc:docMk/>
            <pc:sldMk cId="73898109" sldId="348"/>
            <ac:picMk id="17" creationId="{DCD859A7-AA97-4573-A16C-DD8146C586FB}"/>
          </ac:picMkLst>
        </pc:picChg>
        <pc:picChg chg="del">
          <ac:chgData name="Quentin Pla" userId="c05e3c29-4ed2-408c-ad0f-133b7be5625d" providerId="ADAL" clId="{EC4FBF0E-2991-45B4-9500-199C00745A5C}" dt="2019-06-20T10:13:43.463" v="13866" actId="478"/>
          <ac:picMkLst>
            <pc:docMk/>
            <pc:sldMk cId="73898109" sldId="348"/>
            <ac:picMk id="21" creationId="{D488FD3F-DDD8-4824-8E3E-B52F039619DA}"/>
          </ac:picMkLst>
        </pc:picChg>
        <pc:cxnChg chg="add del">
          <ac:chgData name="Quentin Pla" userId="c05e3c29-4ed2-408c-ad0f-133b7be5625d" providerId="ADAL" clId="{EC4FBF0E-2991-45B4-9500-199C00745A5C}" dt="2019-06-21T13:12:09.272" v="15576" actId="478"/>
          <ac:cxnSpMkLst>
            <pc:docMk/>
            <pc:sldMk cId="73898109" sldId="348"/>
            <ac:cxnSpMk id="21" creationId="{DE0EC037-EFD0-4F95-9B37-3FC2BCF1B6B8}"/>
          </ac:cxnSpMkLst>
        </pc:cxnChg>
        <pc:cxnChg chg="add del">
          <ac:chgData name="Quentin Pla" userId="c05e3c29-4ed2-408c-ad0f-133b7be5625d" providerId="ADAL" clId="{EC4FBF0E-2991-45B4-9500-199C00745A5C}" dt="2019-06-21T13:14:08.761" v="15585" actId="478"/>
          <ac:cxnSpMkLst>
            <pc:docMk/>
            <pc:sldMk cId="73898109" sldId="348"/>
            <ac:cxnSpMk id="26" creationId="{7C39F15E-E2EA-4248-96AE-51A288D81207}"/>
          </ac:cxnSpMkLst>
        </pc:cxnChg>
        <pc:cxnChg chg="add del">
          <ac:chgData name="Quentin Pla" userId="c05e3c29-4ed2-408c-ad0f-133b7be5625d" providerId="ADAL" clId="{EC4FBF0E-2991-45B4-9500-199C00745A5C}" dt="2019-06-21T13:39:39.274" v="15877" actId="478"/>
          <ac:cxnSpMkLst>
            <pc:docMk/>
            <pc:sldMk cId="73898109" sldId="348"/>
            <ac:cxnSpMk id="27" creationId="{63E7A718-6A99-4882-AAFA-84E8CDA60018}"/>
          </ac:cxnSpMkLst>
        </pc:cxnChg>
        <pc:cxnChg chg="add">
          <ac:chgData name="Quentin Pla" userId="c05e3c29-4ed2-408c-ad0f-133b7be5625d" providerId="ADAL" clId="{EC4FBF0E-2991-45B4-9500-199C00745A5C}" dt="2019-06-21T13:39:39.539" v="15878"/>
          <ac:cxnSpMkLst>
            <pc:docMk/>
            <pc:sldMk cId="73898109" sldId="348"/>
            <ac:cxnSpMk id="28" creationId="{FF518337-EDCC-4EF6-9079-847251F7D270}"/>
          </ac:cxnSpMkLst>
        </pc:cxnChg>
      </pc:sldChg>
      <pc:sldChg chg="addSp delSp modSp add modTransition modAnim">
        <pc:chgData name="Quentin Pla" userId="c05e3c29-4ed2-408c-ad0f-133b7be5625d" providerId="ADAL" clId="{EC4FBF0E-2991-45B4-9500-199C00745A5C}" dt="2019-06-21T13:33:11.615" v="15788" actId="14100"/>
        <pc:sldMkLst>
          <pc:docMk/>
          <pc:sldMk cId="1431792213" sldId="349"/>
        </pc:sldMkLst>
        <pc:spChg chg="add mod">
          <ac:chgData name="Quentin Pla" userId="c05e3c29-4ed2-408c-ad0f-133b7be5625d" providerId="ADAL" clId="{EC4FBF0E-2991-45B4-9500-199C00745A5C}" dt="2019-06-20T12:49:57.815" v="14211" actId="1076"/>
          <ac:spMkLst>
            <pc:docMk/>
            <pc:sldMk cId="1431792213" sldId="349"/>
            <ac:spMk id="2" creationId="{DE1B186E-18FA-4CDF-AAA4-C8DB841BAE27}"/>
          </ac:spMkLst>
        </pc:spChg>
        <pc:spChg chg="add del mod">
          <ac:chgData name="Quentin Pla" userId="c05e3c29-4ed2-408c-ad0f-133b7be5625d" providerId="ADAL" clId="{EC4FBF0E-2991-45B4-9500-199C00745A5C}" dt="2019-06-20T12:49:26.919" v="14193" actId="478"/>
          <ac:spMkLst>
            <pc:docMk/>
            <pc:sldMk cId="1431792213" sldId="349"/>
            <ac:spMk id="7" creationId="{BDFB8119-A1BC-4482-8092-191FDD9F72F5}"/>
          </ac:spMkLst>
        </pc:spChg>
        <pc:spChg chg="add mod">
          <ac:chgData name="Quentin Pla" userId="c05e3c29-4ed2-408c-ad0f-133b7be5625d" providerId="ADAL" clId="{EC4FBF0E-2991-45B4-9500-199C00745A5C}" dt="2019-06-20T12:50:20.899" v="14224" actId="20577"/>
          <ac:spMkLst>
            <pc:docMk/>
            <pc:sldMk cId="1431792213" sldId="349"/>
            <ac:spMk id="14" creationId="{44B5AD07-D19E-4C16-95F9-B8088B6AD93A}"/>
          </ac:spMkLst>
        </pc:spChg>
        <pc:grpChg chg="add mod">
          <ac:chgData name="Quentin Pla" userId="c05e3c29-4ed2-408c-ad0f-133b7be5625d" providerId="ADAL" clId="{EC4FBF0E-2991-45B4-9500-199C00745A5C}" dt="2019-06-20T12:51:33.566" v="14230" actId="1076"/>
          <ac:grpSpMkLst>
            <pc:docMk/>
            <pc:sldMk cId="1431792213" sldId="349"/>
            <ac:grpSpMk id="8" creationId="{21977CDC-4F7F-465A-8D41-A2120CE0DE60}"/>
          </ac:grpSpMkLst>
        </pc:grpChg>
        <pc:grpChg chg="add mod">
          <ac:chgData name="Quentin Pla" userId="c05e3c29-4ed2-408c-ad0f-133b7be5625d" providerId="ADAL" clId="{EC4FBF0E-2991-45B4-9500-199C00745A5C}" dt="2019-06-20T12:51:33.566" v="14230" actId="1076"/>
          <ac:grpSpMkLst>
            <pc:docMk/>
            <pc:sldMk cId="1431792213" sldId="349"/>
            <ac:grpSpMk id="11" creationId="{E0BAB5CA-8F91-43E4-8B83-F3F17CAFB630}"/>
          </ac:grpSpMkLst>
        </pc:grpChg>
        <pc:picChg chg="del">
          <ac:chgData name="Quentin Pla" userId="c05e3c29-4ed2-408c-ad0f-133b7be5625d" providerId="ADAL" clId="{EC4FBF0E-2991-45B4-9500-199C00745A5C}" dt="2019-06-20T12:44:23.509" v="14138" actId="478"/>
          <ac:picMkLst>
            <pc:docMk/>
            <pc:sldMk cId="1431792213" sldId="349"/>
            <ac:picMk id="4" creationId="{FA8C619A-7CFB-4B2C-93F5-5E63CFA86555}"/>
          </ac:picMkLst>
        </pc:picChg>
        <pc:picChg chg="add mod">
          <ac:chgData name="Quentin Pla" userId="c05e3c29-4ed2-408c-ad0f-133b7be5625d" providerId="ADAL" clId="{EC4FBF0E-2991-45B4-9500-199C00745A5C}" dt="2019-06-20T12:51:44.207" v="14231" actId="207"/>
          <ac:picMkLst>
            <pc:docMk/>
            <pc:sldMk cId="1431792213" sldId="349"/>
            <ac:picMk id="5" creationId="{D60652F0-4C40-49CC-A93F-FC5C11A413E6}"/>
          </ac:picMkLst>
        </pc:picChg>
        <pc:picChg chg="add mod">
          <ac:chgData name="Quentin Pla" userId="c05e3c29-4ed2-408c-ad0f-133b7be5625d" providerId="ADAL" clId="{EC4FBF0E-2991-45B4-9500-199C00745A5C}" dt="2019-06-20T12:54:41.396" v="14241" actId="1076"/>
          <ac:picMkLst>
            <pc:docMk/>
            <pc:sldMk cId="1431792213" sldId="349"/>
            <ac:picMk id="15" creationId="{7758385E-F217-4551-97F7-EC7992755A25}"/>
          </ac:picMkLst>
        </pc:picChg>
        <pc:cxnChg chg="add del mod">
          <ac:chgData name="Quentin Pla" userId="c05e3c29-4ed2-408c-ad0f-133b7be5625d" providerId="ADAL" clId="{EC4FBF0E-2991-45B4-9500-199C00745A5C}" dt="2019-06-21T13:21:56.226" v="15650" actId="478"/>
          <ac:cxnSpMkLst>
            <pc:docMk/>
            <pc:sldMk cId="1431792213" sldId="349"/>
            <ac:cxnSpMk id="16" creationId="{1D8742A0-B73F-40BC-B521-EDDF1C17CBB5}"/>
          </ac:cxnSpMkLst>
        </pc:cxnChg>
        <pc:cxnChg chg="add mod">
          <ac:chgData name="Quentin Pla" userId="c05e3c29-4ed2-408c-ad0f-133b7be5625d" providerId="ADAL" clId="{EC4FBF0E-2991-45B4-9500-199C00745A5C}" dt="2019-06-21T13:33:11.615" v="15788" actId="14100"/>
          <ac:cxnSpMkLst>
            <pc:docMk/>
            <pc:sldMk cId="1431792213" sldId="349"/>
            <ac:cxnSpMk id="17" creationId="{5539BEF1-28DF-4D66-82F9-0CF232EE8B3A}"/>
          </ac:cxnSpMkLst>
        </pc:cxnChg>
      </pc:sldChg>
      <pc:sldChg chg="addSp delSp modSp add modAnim">
        <pc:chgData name="Quentin Pla" userId="c05e3c29-4ed2-408c-ad0f-133b7be5625d" providerId="ADAL" clId="{EC4FBF0E-2991-45B4-9500-199C00745A5C}" dt="2019-06-21T13:33:15.443" v="15790"/>
        <pc:sldMkLst>
          <pc:docMk/>
          <pc:sldMk cId="1273782146" sldId="350"/>
        </pc:sldMkLst>
        <pc:picChg chg="mod">
          <ac:chgData name="Quentin Pla" userId="c05e3c29-4ed2-408c-ad0f-133b7be5625d" providerId="ADAL" clId="{EC4FBF0E-2991-45B4-9500-199C00745A5C}" dt="2019-06-20T12:58:01.335" v="14273" actId="207"/>
          <ac:picMkLst>
            <pc:docMk/>
            <pc:sldMk cId="1273782146" sldId="350"/>
            <ac:picMk id="15" creationId="{7758385E-F217-4551-97F7-EC7992755A25}"/>
          </ac:picMkLst>
        </pc:picChg>
        <pc:cxnChg chg="add del">
          <ac:chgData name="Quentin Pla" userId="c05e3c29-4ed2-408c-ad0f-133b7be5625d" providerId="ADAL" clId="{EC4FBF0E-2991-45B4-9500-199C00745A5C}" dt="2019-06-21T13:21:09.905" v="15643" actId="478"/>
          <ac:cxnSpMkLst>
            <pc:docMk/>
            <pc:sldMk cId="1273782146" sldId="350"/>
            <ac:cxnSpMk id="16" creationId="{08CA52A2-EF5A-48CF-B0C7-C3C1058E41F5}"/>
          </ac:cxnSpMkLst>
        </pc:cxnChg>
        <pc:cxnChg chg="add del mod">
          <ac:chgData name="Quentin Pla" userId="c05e3c29-4ed2-408c-ad0f-133b7be5625d" providerId="ADAL" clId="{EC4FBF0E-2991-45B4-9500-199C00745A5C}" dt="2019-06-21T13:33:15.286" v="15789" actId="478"/>
          <ac:cxnSpMkLst>
            <pc:docMk/>
            <pc:sldMk cId="1273782146" sldId="350"/>
            <ac:cxnSpMk id="17" creationId="{97D21A84-6240-484E-99B5-33B27F10FBB0}"/>
          </ac:cxnSpMkLst>
        </pc:cxnChg>
        <pc:cxnChg chg="add">
          <ac:chgData name="Quentin Pla" userId="c05e3c29-4ed2-408c-ad0f-133b7be5625d" providerId="ADAL" clId="{EC4FBF0E-2991-45B4-9500-199C00745A5C}" dt="2019-06-21T13:33:15.443" v="15790"/>
          <ac:cxnSpMkLst>
            <pc:docMk/>
            <pc:sldMk cId="1273782146" sldId="350"/>
            <ac:cxnSpMk id="18" creationId="{2C00CEB4-B321-4643-AE8F-09D96BEB7312}"/>
          </ac:cxnSpMkLst>
        </pc:cxnChg>
      </pc:sldChg>
      <pc:sldMasterChg chg="delSldLayout modSldLayout">
        <pc:chgData name="Quentin Pla" userId="c05e3c29-4ed2-408c-ad0f-133b7be5625d" providerId="ADAL" clId="{EC4FBF0E-2991-45B4-9500-199C00745A5C}" dt="2019-06-21T13:50:34.555" v="16018" actId="207"/>
        <pc:sldMasterMkLst>
          <pc:docMk/>
          <pc:sldMasterMk cId="3174075247" sldId="2147483648"/>
        </pc:sldMasterMkLst>
        <pc:sldLayoutChg chg="addSp delSp modSp">
          <pc:chgData name="Quentin Pla" userId="c05e3c29-4ed2-408c-ad0f-133b7be5625d" providerId="ADAL" clId="{EC4FBF0E-2991-45B4-9500-199C00745A5C}" dt="2019-06-18T09:59:26.091" v="8282" actId="2085"/>
          <pc:sldLayoutMkLst>
            <pc:docMk/>
            <pc:sldMasterMk cId="3174075247" sldId="2147483648"/>
            <pc:sldLayoutMk cId="2250038953" sldId="2147483649"/>
          </pc:sldLayoutMkLst>
          <pc:spChg chg="del">
            <ac:chgData name="Quentin Pla" userId="c05e3c29-4ed2-408c-ad0f-133b7be5625d" providerId="ADAL" clId="{EC4FBF0E-2991-45B4-9500-199C00745A5C}" dt="2019-06-17T14:35:32.750" v="1200" actId="478"/>
            <ac:spMkLst>
              <pc:docMk/>
              <pc:sldMasterMk cId="3174075247" sldId="2147483648"/>
              <pc:sldLayoutMk cId="2250038953" sldId="2147483649"/>
              <ac:spMk id="2" creationId="{232620BF-2F02-4A0E-901A-420DAEA690D7}"/>
            </ac:spMkLst>
          </pc:spChg>
          <pc:spChg chg="add mod">
            <ac:chgData name="Quentin Pla" userId="c05e3c29-4ed2-408c-ad0f-133b7be5625d" providerId="ADAL" clId="{EC4FBF0E-2991-45B4-9500-199C00745A5C}" dt="2019-06-18T09:59:26.091" v="8282" actId="2085"/>
            <ac:spMkLst>
              <pc:docMk/>
              <pc:sldMasterMk cId="3174075247" sldId="2147483648"/>
              <pc:sldLayoutMk cId="2250038953" sldId="2147483649"/>
              <ac:spMk id="2" creationId="{66804701-9552-46A2-AEF3-8054D33CF59E}"/>
            </ac:spMkLst>
          </pc:spChg>
          <pc:spChg chg="del">
            <ac:chgData name="Quentin Pla" userId="c05e3c29-4ed2-408c-ad0f-133b7be5625d" providerId="ADAL" clId="{EC4FBF0E-2991-45B4-9500-199C00745A5C}" dt="2019-06-17T14:35:32.750" v="1200" actId="478"/>
            <ac:spMkLst>
              <pc:docMk/>
              <pc:sldMasterMk cId="3174075247" sldId="2147483648"/>
              <pc:sldLayoutMk cId="2250038953" sldId="2147483649"/>
              <ac:spMk id="3" creationId="{6A63A2B3-1DF4-4039-8E5D-40741434392C}"/>
            </ac:spMkLst>
          </pc:spChg>
          <pc:spChg chg="del">
            <ac:chgData name="Quentin Pla" userId="c05e3c29-4ed2-408c-ad0f-133b7be5625d" providerId="ADAL" clId="{EC4FBF0E-2991-45B4-9500-199C00745A5C}" dt="2019-06-17T14:35:35.044" v="1201" actId="478"/>
            <ac:spMkLst>
              <pc:docMk/>
              <pc:sldMasterMk cId="3174075247" sldId="2147483648"/>
              <pc:sldLayoutMk cId="2250038953" sldId="2147483649"/>
              <ac:spMk id="4" creationId="{67201362-50AD-4AE3-ABE0-B3F8C78EBB4B}"/>
            </ac:spMkLst>
          </pc:spChg>
          <pc:spChg chg="del">
            <ac:chgData name="Quentin Pla" userId="c05e3c29-4ed2-408c-ad0f-133b7be5625d" providerId="ADAL" clId="{EC4FBF0E-2991-45B4-9500-199C00745A5C}" dt="2019-06-17T14:35:35.512" v="1202" actId="478"/>
            <ac:spMkLst>
              <pc:docMk/>
              <pc:sldMasterMk cId="3174075247" sldId="2147483648"/>
              <pc:sldLayoutMk cId="2250038953" sldId="2147483649"/>
              <ac:spMk id="5" creationId="{5C7926DB-93A5-486E-8DEB-AA587C604E18}"/>
            </ac:spMkLst>
          </pc:spChg>
          <pc:spChg chg="del">
            <ac:chgData name="Quentin Pla" userId="c05e3c29-4ed2-408c-ad0f-133b7be5625d" providerId="ADAL" clId="{EC4FBF0E-2991-45B4-9500-199C00745A5C}" dt="2019-06-17T14:35:36.450" v="1203" actId="478"/>
            <ac:spMkLst>
              <pc:docMk/>
              <pc:sldMasterMk cId="3174075247" sldId="2147483648"/>
              <pc:sldLayoutMk cId="2250038953" sldId="2147483649"/>
              <ac:spMk id="6" creationId="{2FFC6056-80E1-4B66-8EDA-0230912C8C77}"/>
            </ac:spMkLst>
          </pc:spChg>
        </pc:sldLayoutChg>
        <pc:sldLayoutChg chg="addSp delSp modSp delAnim modAnim">
          <pc:chgData name="Quentin Pla" userId="c05e3c29-4ed2-408c-ad0f-133b7be5625d" providerId="ADAL" clId="{EC4FBF0E-2991-45B4-9500-199C00745A5C}" dt="2019-06-21T13:50:34.555" v="16018" actId="207"/>
          <pc:sldLayoutMkLst>
            <pc:docMk/>
            <pc:sldMasterMk cId="3174075247" sldId="2147483648"/>
            <pc:sldLayoutMk cId="2961100172" sldId="2147483655"/>
          </pc:sldLayoutMkLst>
          <pc:spChg chg="del">
            <ac:chgData name="Quentin Pla" userId="c05e3c29-4ed2-408c-ad0f-133b7be5625d" providerId="ADAL" clId="{EC4FBF0E-2991-45B4-9500-199C00745A5C}" dt="2019-06-17T14:35:39.027" v="1204" actId="478"/>
            <ac:spMkLst>
              <pc:docMk/>
              <pc:sldMasterMk cId="3174075247" sldId="2147483648"/>
              <pc:sldLayoutMk cId="2961100172" sldId="2147483655"/>
              <ac:spMk id="2" creationId="{F18B37DA-6548-4889-B884-FE2965E0DE02}"/>
            </ac:spMkLst>
          </pc:spChg>
          <pc:spChg chg="del">
            <ac:chgData name="Quentin Pla" userId="c05e3c29-4ed2-408c-ad0f-133b7be5625d" providerId="ADAL" clId="{EC4FBF0E-2991-45B4-9500-199C00745A5C}" dt="2019-06-17T14:35:39.027" v="1204" actId="478"/>
            <ac:spMkLst>
              <pc:docMk/>
              <pc:sldMasterMk cId="3174075247" sldId="2147483648"/>
              <pc:sldLayoutMk cId="2961100172" sldId="2147483655"/>
              <ac:spMk id="3" creationId="{402CA82F-ABBD-4A24-BE4D-DF5E5868D38E}"/>
            </ac:spMkLst>
          </pc:spChg>
          <pc:spChg chg="del">
            <ac:chgData name="Quentin Pla" userId="c05e3c29-4ed2-408c-ad0f-133b7be5625d" providerId="ADAL" clId="{EC4FBF0E-2991-45B4-9500-199C00745A5C}" dt="2019-06-17T14:35:39.027" v="1204" actId="478"/>
            <ac:spMkLst>
              <pc:docMk/>
              <pc:sldMasterMk cId="3174075247" sldId="2147483648"/>
              <pc:sldLayoutMk cId="2961100172" sldId="2147483655"/>
              <ac:spMk id="4" creationId="{DEC5F28F-C663-4129-9DA5-01A7EAC00C49}"/>
            </ac:spMkLst>
          </pc:spChg>
          <pc:spChg chg="add">
            <ac:chgData name="Quentin Pla" userId="c05e3c29-4ed2-408c-ad0f-133b7be5625d" providerId="ADAL" clId="{EC4FBF0E-2991-45B4-9500-199C00745A5C}" dt="2019-06-17T14:35:40.215" v="1205"/>
            <ac:spMkLst>
              <pc:docMk/>
              <pc:sldMasterMk cId="3174075247" sldId="2147483648"/>
              <pc:sldLayoutMk cId="2961100172" sldId="2147483655"/>
              <ac:spMk id="5" creationId="{AEC2DD05-3346-497E-A233-36AB05A4867C}"/>
            </ac:spMkLst>
          </pc:spChg>
          <pc:spChg chg="add del">
            <ac:chgData name="Quentin Pla" userId="c05e3c29-4ed2-408c-ad0f-133b7be5625d" providerId="ADAL" clId="{EC4FBF0E-2991-45B4-9500-199C00745A5C}" dt="2019-06-21T12:32:28.476" v="15124" actId="478"/>
            <ac:spMkLst>
              <pc:docMk/>
              <pc:sldMasterMk cId="3174075247" sldId="2147483648"/>
              <pc:sldLayoutMk cId="2961100172" sldId="2147483655"/>
              <ac:spMk id="6" creationId="{DFF9F4DB-010E-40B8-A800-DAC1EA7B8E34}"/>
            </ac:spMkLst>
          </pc:spChg>
          <pc:spChg chg="add del">
            <ac:chgData name="Quentin Pla" userId="c05e3c29-4ed2-408c-ad0f-133b7be5625d" providerId="ADAL" clId="{EC4FBF0E-2991-45B4-9500-199C00745A5C}" dt="2019-06-18T10:59:10.250" v="8310" actId="478"/>
            <ac:spMkLst>
              <pc:docMk/>
              <pc:sldMasterMk cId="3174075247" sldId="2147483648"/>
              <pc:sldLayoutMk cId="2961100172" sldId="2147483655"/>
              <ac:spMk id="7" creationId="{DB1458F1-88E9-4600-A9CA-8D0360101441}"/>
            </ac:spMkLst>
          </pc:spChg>
          <pc:spChg chg="add del mod">
            <ac:chgData name="Quentin Pla" userId="c05e3c29-4ed2-408c-ad0f-133b7be5625d" providerId="ADAL" clId="{EC4FBF0E-2991-45B4-9500-199C00745A5C}" dt="2019-06-17T14:46:35.741" v="1359" actId="478"/>
            <ac:spMkLst>
              <pc:docMk/>
              <pc:sldMasterMk cId="3174075247" sldId="2147483648"/>
              <pc:sldLayoutMk cId="2961100172" sldId="2147483655"/>
              <ac:spMk id="8" creationId="{382B2D1D-BAAA-41DB-98F5-55F3F3E95D73}"/>
            </ac:spMkLst>
          </pc:spChg>
          <pc:spChg chg="add">
            <ac:chgData name="Quentin Pla" userId="c05e3c29-4ed2-408c-ad0f-133b7be5625d" providerId="ADAL" clId="{EC4FBF0E-2991-45B4-9500-199C00745A5C}" dt="2019-06-18T09:59:41.525" v="8284"/>
            <ac:spMkLst>
              <pc:docMk/>
              <pc:sldMasterMk cId="3174075247" sldId="2147483648"/>
              <pc:sldLayoutMk cId="2961100172" sldId="2147483655"/>
              <ac:spMk id="9" creationId="{B4B77403-85EB-41D4-9045-A6465D3E9480}"/>
            </ac:spMkLst>
          </pc:spChg>
          <pc:spChg chg="add del">
            <ac:chgData name="Quentin Pla" userId="c05e3c29-4ed2-408c-ad0f-133b7be5625d" providerId="ADAL" clId="{EC4FBF0E-2991-45B4-9500-199C00745A5C}" dt="2019-06-21T12:32:54.054" v="15127" actId="478"/>
            <ac:spMkLst>
              <pc:docMk/>
              <pc:sldMasterMk cId="3174075247" sldId="2147483648"/>
              <pc:sldLayoutMk cId="2961100172" sldId="2147483655"/>
              <ac:spMk id="10" creationId="{7E2F84EC-9F30-4D8A-B105-DF8E423DB58F}"/>
            </ac:spMkLst>
          </pc:spChg>
          <pc:spChg chg="add del mod">
            <ac:chgData name="Quentin Pla" userId="c05e3c29-4ed2-408c-ad0f-133b7be5625d" providerId="ADAL" clId="{EC4FBF0E-2991-45B4-9500-199C00745A5C}" dt="2019-06-17T14:46:35.741" v="1359" actId="478"/>
            <ac:spMkLst>
              <pc:docMk/>
              <pc:sldMasterMk cId="3174075247" sldId="2147483648"/>
              <pc:sldLayoutMk cId="2961100172" sldId="2147483655"/>
              <ac:spMk id="11" creationId="{16C6682E-71FD-4FC1-8387-0C6DF53B86DC}"/>
            </ac:spMkLst>
          </pc:spChg>
          <pc:spChg chg="add mod">
            <ac:chgData name="Quentin Pla" userId="c05e3c29-4ed2-408c-ad0f-133b7be5625d" providerId="ADAL" clId="{EC4FBF0E-2991-45B4-9500-199C00745A5C}" dt="2019-06-21T13:50:34.555" v="16018" actId="207"/>
            <ac:spMkLst>
              <pc:docMk/>
              <pc:sldMasterMk cId="3174075247" sldId="2147483648"/>
              <pc:sldLayoutMk cId="2961100172" sldId="2147483655"/>
              <ac:spMk id="11" creationId="{D5A84EA1-8E30-48DE-856C-CBBCD397BD5F}"/>
            </ac:spMkLst>
          </pc:spChg>
          <pc:spChg chg="add">
            <ac:chgData name="Quentin Pla" userId="c05e3c29-4ed2-408c-ad0f-133b7be5625d" providerId="ADAL" clId="{EC4FBF0E-2991-45B4-9500-199C00745A5C}" dt="2019-06-17T14:46:35.991" v="1360"/>
            <ac:spMkLst>
              <pc:docMk/>
              <pc:sldMasterMk cId="3174075247" sldId="2147483648"/>
              <pc:sldLayoutMk cId="2961100172" sldId="2147483655"/>
              <ac:spMk id="12" creationId="{88BD1435-BDA5-411B-A0A3-54F6FFD9254C}"/>
            </ac:spMkLst>
          </pc:spChg>
          <pc:spChg chg="add">
            <ac:chgData name="Quentin Pla" userId="c05e3c29-4ed2-408c-ad0f-133b7be5625d" providerId="ADAL" clId="{EC4FBF0E-2991-45B4-9500-199C00745A5C}" dt="2019-06-17T14:50:46.624" v="1469"/>
            <ac:spMkLst>
              <pc:docMk/>
              <pc:sldMasterMk cId="3174075247" sldId="2147483648"/>
              <pc:sldLayoutMk cId="2961100172" sldId="2147483655"/>
              <ac:spMk id="14" creationId="{3B228117-6792-4336-8A13-09783B202273}"/>
            </ac:spMkLst>
          </pc:spChg>
          <pc:spChg chg="add">
            <ac:chgData name="Quentin Pla" userId="c05e3c29-4ed2-408c-ad0f-133b7be5625d" providerId="ADAL" clId="{EC4FBF0E-2991-45B4-9500-199C00745A5C}" dt="2019-06-17T14:50:46.624" v="1469"/>
            <ac:spMkLst>
              <pc:docMk/>
              <pc:sldMasterMk cId="3174075247" sldId="2147483648"/>
              <pc:sldLayoutMk cId="2961100172" sldId="2147483655"/>
              <ac:spMk id="15" creationId="{D5265390-C1DF-45FB-ADE6-5EE3B64D0072}"/>
            </ac:spMkLst>
          </pc:spChg>
          <pc:cxnChg chg="add del mod">
            <ac:chgData name="Quentin Pla" userId="c05e3c29-4ed2-408c-ad0f-133b7be5625d" providerId="ADAL" clId="{EC4FBF0E-2991-45B4-9500-199C00745A5C}" dt="2019-06-17T14:46:35.741" v="1359" actId="478"/>
            <ac:cxnSpMkLst>
              <pc:docMk/>
              <pc:sldMasterMk cId="3174075247" sldId="2147483648"/>
              <pc:sldLayoutMk cId="2961100172" sldId="2147483655"/>
              <ac:cxnSpMk id="9" creationId="{1DE211A3-5035-4800-A16C-5740F0F7D967}"/>
            </ac:cxnSpMkLst>
          </pc:cxnChg>
          <pc:cxnChg chg="add">
            <ac:chgData name="Quentin Pla" userId="c05e3c29-4ed2-408c-ad0f-133b7be5625d" providerId="ADAL" clId="{EC4FBF0E-2991-45B4-9500-199C00745A5C}" dt="2019-06-17T14:46:35.991" v="1360"/>
            <ac:cxnSpMkLst>
              <pc:docMk/>
              <pc:sldMasterMk cId="3174075247" sldId="2147483648"/>
              <pc:sldLayoutMk cId="2961100172" sldId="2147483655"/>
              <ac:cxnSpMk id="13" creationId="{B0372EB9-9B3C-443D-AFC5-A30395DD3D8E}"/>
            </ac:cxnSpMkLst>
          </pc:cxnChg>
          <pc:cxnChg chg="add mod">
            <ac:chgData name="Quentin Pla" userId="c05e3c29-4ed2-408c-ad0f-133b7be5625d" providerId="ADAL" clId="{EC4FBF0E-2991-45B4-9500-199C00745A5C}" dt="2019-06-21T13:44:43.982" v="15966" actId="14100"/>
            <ac:cxnSpMkLst>
              <pc:docMk/>
              <pc:sldMasterMk cId="3174075247" sldId="2147483648"/>
              <pc:sldLayoutMk cId="2961100172" sldId="2147483655"/>
              <ac:cxnSpMk id="16" creationId="{46573970-D376-482B-A087-5C2573CB02C9}"/>
            </ac:cxnSpMkLst>
          </pc:cxnChg>
        </pc:sldLayoutChg>
        <pc:sldLayoutChg chg="addSp delSp modSp delAnim modAnim">
          <pc:chgData name="Quentin Pla" userId="c05e3c29-4ed2-408c-ad0f-133b7be5625d" providerId="ADAL" clId="{EC4FBF0E-2991-45B4-9500-199C00745A5C}" dt="2019-06-21T13:50:27.915" v="16014" actId="207"/>
          <pc:sldLayoutMkLst>
            <pc:docMk/>
            <pc:sldMasterMk cId="3174075247" sldId="2147483648"/>
            <pc:sldLayoutMk cId="2246616059" sldId="2147483656"/>
          </pc:sldLayoutMkLst>
          <pc:spChg chg="mod">
            <ac:chgData name="Quentin Pla" userId="c05e3c29-4ed2-408c-ad0f-133b7be5625d" providerId="ADAL" clId="{EC4FBF0E-2991-45B4-9500-199C00745A5C}" dt="2019-06-21T13:50:27.915" v="16014" actId="207"/>
            <ac:spMkLst>
              <pc:docMk/>
              <pc:sldMasterMk cId="3174075247" sldId="2147483648"/>
              <pc:sldLayoutMk cId="2246616059" sldId="2147483656"/>
              <ac:spMk id="6" creationId="{DFF9F4DB-010E-40B8-A800-DAC1EA7B8E34}"/>
            </ac:spMkLst>
          </pc:spChg>
          <pc:spChg chg="del">
            <ac:chgData name="Quentin Pla" userId="c05e3c29-4ed2-408c-ad0f-133b7be5625d" providerId="ADAL" clId="{EC4FBF0E-2991-45B4-9500-199C00745A5C}" dt="2019-06-18T10:59:07.563" v="8309" actId="478"/>
            <ac:spMkLst>
              <pc:docMk/>
              <pc:sldMasterMk cId="3174075247" sldId="2147483648"/>
              <pc:sldLayoutMk cId="2246616059" sldId="2147483656"/>
              <ac:spMk id="7" creationId="{DB1458F1-88E9-4600-A9CA-8D0360101441}"/>
            </ac:spMkLst>
          </pc:spChg>
          <pc:spChg chg="del">
            <ac:chgData name="Quentin Pla" userId="c05e3c29-4ed2-408c-ad0f-133b7be5625d" providerId="ADAL" clId="{EC4FBF0E-2991-45B4-9500-199C00745A5C}" dt="2019-06-17T14:40:12.650" v="1296" actId="478"/>
            <ac:spMkLst>
              <pc:docMk/>
              <pc:sldMasterMk cId="3174075247" sldId="2147483648"/>
              <pc:sldLayoutMk cId="2246616059" sldId="2147483656"/>
              <ac:spMk id="8" creationId="{382B2D1D-BAAA-41DB-98F5-55F3F3E95D73}"/>
            </ac:spMkLst>
          </pc:spChg>
          <pc:spChg chg="add">
            <ac:chgData name="Quentin Pla" userId="c05e3c29-4ed2-408c-ad0f-133b7be5625d" providerId="ADAL" clId="{EC4FBF0E-2991-45B4-9500-199C00745A5C}" dt="2019-06-18T09:59:40.572" v="8283"/>
            <ac:spMkLst>
              <pc:docMk/>
              <pc:sldMasterMk cId="3174075247" sldId="2147483648"/>
              <pc:sldLayoutMk cId="2246616059" sldId="2147483656"/>
              <ac:spMk id="8" creationId="{F54CAA07-9AA5-450C-8355-6D7124227567}"/>
            </ac:spMkLst>
          </pc:spChg>
          <pc:spChg chg="add del mod">
            <ac:chgData name="Quentin Pla" userId="c05e3c29-4ed2-408c-ad0f-133b7be5625d" providerId="ADAL" clId="{EC4FBF0E-2991-45B4-9500-199C00745A5C}" dt="2019-06-21T12:32:47.351" v="15126" actId="478"/>
            <ac:spMkLst>
              <pc:docMk/>
              <pc:sldMasterMk cId="3174075247" sldId="2147483648"/>
              <pc:sldLayoutMk cId="2246616059" sldId="2147483656"/>
              <ac:spMk id="9" creationId="{16FAB81C-0629-4990-84BF-F3948E6023B6}"/>
            </ac:spMkLst>
          </pc:spChg>
          <pc:spChg chg="del">
            <ac:chgData name="Quentin Pla" userId="c05e3c29-4ed2-408c-ad0f-133b7be5625d" providerId="ADAL" clId="{EC4FBF0E-2991-45B4-9500-199C00745A5C}" dt="2019-06-17T14:40:12.650" v="1296" actId="478"/>
            <ac:spMkLst>
              <pc:docMk/>
              <pc:sldMasterMk cId="3174075247" sldId="2147483648"/>
              <pc:sldLayoutMk cId="2246616059" sldId="2147483656"/>
              <ac:spMk id="11" creationId="{16C6682E-71FD-4FC1-8387-0C6DF53B86DC}"/>
            </ac:spMkLst>
          </pc:spChg>
          <pc:cxnChg chg="add mod">
            <ac:chgData name="Quentin Pla" userId="c05e3c29-4ed2-408c-ad0f-133b7be5625d" providerId="ADAL" clId="{EC4FBF0E-2991-45B4-9500-199C00745A5C}" dt="2019-06-21T12:39:37.364" v="15256" actId="692"/>
            <ac:cxnSpMkLst>
              <pc:docMk/>
              <pc:sldMasterMk cId="3174075247" sldId="2147483648"/>
              <pc:sldLayoutMk cId="2246616059" sldId="2147483656"/>
              <ac:cxnSpMk id="3" creationId="{AAD57F8C-22A3-4DE2-94ED-A1007BD3034C}"/>
            </ac:cxnSpMkLst>
          </pc:cxnChg>
          <pc:cxnChg chg="del">
            <ac:chgData name="Quentin Pla" userId="c05e3c29-4ed2-408c-ad0f-133b7be5625d" providerId="ADAL" clId="{EC4FBF0E-2991-45B4-9500-199C00745A5C}" dt="2019-06-17T14:40:12.650" v="1296" actId="478"/>
            <ac:cxnSpMkLst>
              <pc:docMk/>
              <pc:sldMasterMk cId="3174075247" sldId="2147483648"/>
              <pc:sldLayoutMk cId="2246616059" sldId="2147483656"/>
              <ac:cxnSpMk id="9" creationId="{1DE211A3-5035-4800-A16C-5740F0F7D967}"/>
            </ac:cxnSpMkLst>
          </pc:cxnChg>
        </pc:sldLayoutChg>
      </pc:sldMasterChg>
    </pc:docChg>
  </pc:docChgLst>
  <pc:docChgLst>
    <pc:chgData name="Quentin Pla" userId="c05e3c29-4ed2-408c-ad0f-133b7be5625d" providerId="ADAL" clId="{0451317A-5E92-4474-8335-F580F1540938}"/>
    <pc:docChg chg="undo custSel addSld delSld modSld modSection">
      <pc:chgData name="Quentin Pla" userId="c05e3c29-4ed2-408c-ad0f-133b7be5625d" providerId="ADAL" clId="{0451317A-5E92-4474-8335-F580F1540938}" dt="2019-06-23T15:24:01.460" v="4402" actId="20577"/>
      <pc:docMkLst>
        <pc:docMk/>
      </pc:docMkLst>
      <pc:sldChg chg="addSp delSp modSp setBg modCm modNotesTx">
        <pc:chgData name="Quentin Pla" userId="c05e3c29-4ed2-408c-ad0f-133b7be5625d" providerId="ADAL" clId="{0451317A-5E92-4474-8335-F580F1540938}" dt="2019-06-23T13:26:02.083" v="3758" actId="404"/>
        <pc:sldMkLst>
          <pc:docMk/>
          <pc:sldMk cId="38044378" sldId="256"/>
        </pc:sldMkLst>
        <pc:spChg chg="add mod">
          <ac:chgData name="Quentin Pla" userId="c05e3c29-4ed2-408c-ad0f-133b7be5625d" providerId="ADAL" clId="{0451317A-5E92-4474-8335-F580F1540938}" dt="2019-06-15T12:25:26.356" v="321" actId="1035"/>
          <ac:spMkLst>
            <pc:docMk/>
            <pc:sldMk cId="38044378" sldId="256"/>
            <ac:spMk id="4" creationId="{50968853-8EE4-49CB-B0AC-042AD70A8D57}"/>
          </ac:spMkLst>
        </pc:spChg>
        <pc:spChg chg="add mod">
          <ac:chgData name="Quentin Pla" userId="c05e3c29-4ed2-408c-ad0f-133b7be5625d" providerId="ADAL" clId="{0451317A-5E92-4474-8335-F580F1540938}" dt="2019-06-15T12:25:26.356" v="321" actId="1035"/>
          <ac:spMkLst>
            <pc:docMk/>
            <pc:sldMk cId="38044378" sldId="256"/>
            <ac:spMk id="5" creationId="{167F73AA-3537-429E-B96D-2452BDF3FCB0}"/>
          </ac:spMkLst>
        </pc:spChg>
        <pc:spChg chg="add mod ord">
          <ac:chgData name="Quentin Pla" userId="c05e3c29-4ed2-408c-ad0f-133b7be5625d" providerId="ADAL" clId="{0451317A-5E92-4474-8335-F580F1540938}" dt="2019-06-15T12:56:41.757" v="927"/>
          <ac:spMkLst>
            <pc:docMk/>
            <pc:sldMk cId="38044378" sldId="256"/>
            <ac:spMk id="6" creationId="{FEB583E6-0F0F-46BD-B15E-41AE5003079F}"/>
          </ac:spMkLst>
        </pc:spChg>
        <pc:spChg chg="mod">
          <ac:chgData name="Quentin Pla" userId="c05e3c29-4ed2-408c-ad0f-133b7be5625d" providerId="ADAL" clId="{0451317A-5E92-4474-8335-F580F1540938}" dt="2019-06-15T12:16:37.481" v="9" actId="207"/>
          <ac:spMkLst>
            <pc:docMk/>
            <pc:sldMk cId="38044378" sldId="256"/>
            <ac:spMk id="15" creationId="{7CCF88DE-EEE2-439D-97A1-98DAA0C2855B}"/>
          </ac:spMkLst>
        </pc:spChg>
        <pc:spChg chg="mod">
          <ac:chgData name="Quentin Pla" userId="c05e3c29-4ed2-408c-ad0f-133b7be5625d" providerId="ADAL" clId="{0451317A-5E92-4474-8335-F580F1540938}" dt="2019-06-15T12:16:41.602" v="10" actId="207"/>
          <ac:spMkLst>
            <pc:docMk/>
            <pc:sldMk cId="38044378" sldId="256"/>
            <ac:spMk id="17" creationId="{35FAC923-E027-47A5-8361-C5F517FF0867}"/>
          </ac:spMkLst>
        </pc:spChg>
        <pc:picChg chg="add mod modCrop">
          <ac:chgData name="Quentin Pla" userId="c05e3c29-4ed2-408c-ad0f-133b7be5625d" providerId="ADAL" clId="{0451317A-5E92-4474-8335-F580F1540938}" dt="2019-06-15T12:25:26.356" v="321" actId="1035"/>
          <ac:picMkLst>
            <pc:docMk/>
            <pc:sldMk cId="38044378" sldId="256"/>
            <ac:picMk id="3" creationId="{31EF0212-54F3-4AAD-B438-051C7D23E55B}"/>
          </ac:picMkLst>
        </pc:picChg>
        <pc:picChg chg="add del mod">
          <ac:chgData name="Quentin Pla" userId="c05e3c29-4ed2-408c-ad0f-133b7be5625d" providerId="ADAL" clId="{0451317A-5E92-4474-8335-F580F1540938}" dt="2019-06-15T12:17:32.851" v="13" actId="14100"/>
          <ac:picMkLst>
            <pc:docMk/>
            <pc:sldMk cId="38044378" sldId="256"/>
            <ac:picMk id="16" creationId="{3E1689B9-924A-4551-B76A-A3D0588E1147}"/>
          </ac:picMkLst>
        </pc:picChg>
      </pc:sldChg>
      <pc:sldChg chg="addSp delSp modSp add modTransition setBg modAnim">
        <pc:chgData name="Quentin Pla" userId="c05e3c29-4ed2-408c-ad0f-133b7be5625d" providerId="ADAL" clId="{0451317A-5E92-4474-8335-F580F1540938}" dt="2019-06-15T12:50:53.032" v="898"/>
        <pc:sldMkLst>
          <pc:docMk/>
          <pc:sldMk cId="11425630" sldId="257"/>
        </pc:sldMkLst>
        <pc:spChg chg="mod">
          <ac:chgData name="Quentin Pla" userId="c05e3c29-4ed2-408c-ad0f-133b7be5625d" providerId="ADAL" clId="{0451317A-5E92-4474-8335-F580F1540938}" dt="2019-06-15T12:33:49.500" v="608" actId="1037"/>
          <ac:spMkLst>
            <pc:docMk/>
            <pc:sldMk cId="11425630" sldId="257"/>
            <ac:spMk id="4" creationId="{50968853-8EE4-49CB-B0AC-042AD70A8D57}"/>
          </ac:spMkLst>
        </pc:spChg>
        <pc:spChg chg="mod">
          <ac:chgData name="Quentin Pla" userId="c05e3c29-4ed2-408c-ad0f-133b7be5625d" providerId="ADAL" clId="{0451317A-5E92-4474-8335-F580F1540938}" dt="2019-06-15T12:34:26.467" v="639" actId="1037"/>
          <ac:spMkLst>
            <pc:docMk/>
            <pc:sldMk cId="11425630" sldId="257"/>
            <ac:spMk id="5" creationId="{167F73AA-3537-429E-B96D-2452BDF3FCB0}"/>
          </ac:spMkLst>
        </pc:spChg>
        <pc:spChg chg="add mod ord">
          <ac:chgData name="Quentin Pla" userId="c05e3c29-4ed2-408c-ad0f-133b7be5625d" providerId="ADAL" clId="{0451317A-5E92-4474-8335-F580F1540938}" dt="2019-06-15T12:43:27.264" v="805" actId="14100"/>
          <ac:spMkLst>
            <pc:docMk/>
            <pc:sldMk cId="11425630" sldId="257"/>
            <ac:spMk id="8" creationId="{0F209A20-D86C-406A-8360-9B63F482668D}"/>
          </ac:spMkLst>
        </pc:spChg>
        <pc:spChg chg="add mod">
          <ac:chgData name="Quentin Pla" userId="c05e3c29-4ed2-408c-ad0f-133b7be5625d" providerId="ADAL" clId="{0451317A-5E92-4474-8335-F580F1540938}" dt="2019-06-15T12:45:33.255" v="854" actId="1036"/>
          <ac:spMkLst>
            <pc:docMk/>
            <pc:sldMk cId="11425630" sldId="257"/>
            <ac:spMk id="9" creationId="{5B738058-A5E3-4C6E-987C-859C7E428AB4}"/>
          </ac:spMkLst>
        </pc:spChg>
        <pc:spChg chg="add del mod">
          <ac:chgData name="Quentin Pla" userId="c05e3c29-4ed2-408c-ad0f-133b7be5625d" providerId="ADAL" clId="{0451317A-5E92-4474-8335-F580F1540938}" dt="2019-06-15T12:49:36.228" v="886"/>
          <ac:spMkLst>
            <pc:docMk/>
            <pc:sldMk cId="11425630" sldId="257"/>
            <ac:spMk id="10" creationId="{ED8A6261-5BBC-4CBE-A04D-3FB12878C90B}"/>
          </ac:spMkLst>
        </pc:spChg>
        <pc:spChg chg="mod">
          <ac:chgData name="Quentin Pla" userId="c05e3c29-4ed2-408c-ad0f-133b7be5625d" providerId="ADAL" clId="{0451317A-5E92-4474-8335-F580F1540938}" dt="2019-06-15T12:36:35.476" v="761" actId="1035"/>
          <ac:spMkLst>
            <pc:docMk/>
            <pc:sldMk cId="11425630" sldId="257"/>
            <ac:spMk id="15" creationId="{7CCF88DE-EEE2-439D-97A1-98DAA0C2855B}"/>
          </ac:spMkLst>
        </pc:spChg>
        <pc:spChg chg="del mod">
          <ac:chgData name="Quentin Pla" userId="c05e3c29-4ed2-408c-ad0f-133b7be5625d" providerId="ADAL" clId="{0451317A-5E92-4474-8335-F580F1540938}" dt="2019-06-15T12:43:51.284" v="806" actId="478"/>
          <ac:spMkLst>
            <pc:docMk/>
            <pc:sldMk cId="11425630" sldId="257"/>
            <ac:spMk id="17" creationId="{35FAC923-E027-47A5-8361-C5F517FF0867}"/>
          </ac:spMkLst>
        </pc:spChg>
        <pc:picChg chg="mod">
          <ac:chgData name="Quentin Pla" userId="c05e3c29-4ed2-408c-ad0f-133b7be5625d" providerId="ADAL" clId="{0451317A-5E92-4474-8335-F580F1540938}" dt="2019-06-15T12:32:47.026" v="507" actId="1037"/>
          <ac:picMkLst>
            <pc:docMk/>
            <pc:sldMk cId="11425630" sldId="257"/>
            <ac:picMk id="3" creationId="{31EF0212-54F3-4AAD-B438-051C7D23E55B}"/>
          </ac:picMkLst>
        </pc:picChg>
        <pc:picChg chg="mod">
          <ac:chgData name="Quentin Pla" userId="c05e3c29-4ed2-408c-ad0f-133b7be5625d" providerId="ADAL" clId="{0451317A-5E92-4474-8335-F580F1540938}" dt="2019-06-15T12:36:26.876" v="731" actId="1035"/>
          <ac:picMkLst>
            <pc:docMk/>
            <pc:sldMk cId="11425630" sldId="257"/>
            <ac:picMk id="16" creationId="{3E1689B9-924A-4551-B76A-A3D0588E1147}"/>
          </ac:picMkLst>
        </pc:picChg>
      </pc:sldChg>
      <pc:sldChg chg="addSp delSp modSp add modTransition delAnim modAnim modNotesTx">
        <pc:chgData name="Quentin Pla" userId="c05e3c29-4ed2-408c-ad0f-133b7be5625d" providerId="ADAL" clId="{0451317A-5E92-4474-8335-F580F1540938}" dt="2019-06-23T13:10:33.128" v="3571" actId="20577"/>
        <pc:sldMkLst>
          <pc:docMk/>
          <pc:sldMk cId="1843731688" sldId="258"/>
        </pc:sldMkLst>
        <pc:spChg chg="add mod">
          <ac:chgData name="Quentin Pla" userId="c05e3c29-4ed2-408c-ad0f-133b7be5625d" providerId="ADAL" clId="{0451317A-5E92-4474-8335-F580F1540938}" dt="2019-06-15T16:21:52.946" v="3152" actId="20577"/>
          <ac:spMkLst>
            <pc:docMk/>
            <pc:sldMk cId="1843731688" sldId="258"/>
            <ac:spMk id="2" creationId="{859C0D45-108B-43DD-AC29-09D86D4D21F1}"/>
          </ac:spMkLst>
        </pc:spChg>
        <pc:spChg chg="del">
          <ac:chgData name="Quentin Pla" userId="c05e3c29-4ed2-408c-ad0f-133b7be5625d" providerId="ADAL" clId="{0451317A-5E92-4474-8335-F580F1540938}" dt="2019-06-15T12:49:59.285" v="892" actId="478"/>
          <ac:spMkLst>
            <pc:docMk/>
            <pc:sldMk cId="1843731688" sldId="258"/>
            <ac:spMk id="4" creationId="{50968853-8EE4-49CB-B0AC-042AD70A8D57}"/>
          </ac:spMkLst>
        </pc:spChg>
        <pc:spChg chg="del">
          <ac:chgData name="Quentin Pla" userId="c05e3c29-4ed2-408c-ad0f-133b7be5625d" providerId="ADAL" clId="{0451317A-5E92-4474-8335-F580F1540938}" dt="2019-06-15T12:49:59.285" v="892" actId="478"/>
          <ac:spMkLst>
            <pc:docMk/>
            <pc:sldMk cId="1843731688" sldId="258"/>
            <ac:spMk id="5" creationId="{167F73AA-3537-429E-B96D-2452BDF3FCB0}"/>
          </ac:spMkLst>
        </pc:spChg>
        <pc:spChg chg="del">
          <ac:chgData name="Quentin Pla" userId="c05e3c29-4ed2-408c-ad0f-133b7be5625d" providerId="ADAL" clId="{0451317A-5E92-4474-8335-F580F1540938}" dt="2019-06-15T12:50:04.934" v="894" actId="478"/>
          <ac:spMkLst>
            <pc:docMk/>
            <pc:sldMk cId="1843731688" sldId="258"/>
            <ac:spMk id="9" creationId="{5B738058-A5E3-4C6E-987C-859C7E428AB4}"/>
          </ac:spMkLst>
        </pc:spChg>
        <pc:spChg chg="add">
          <ac:chgData name="Quentin Pla" userId="c05e3c29-4ed2-408c-ad0f-133b7be5625d" providerId="ADAL" clId="{0451317A-5E92-4474-8335-F580F1540938}" dt="2019-06-15T12:49:44.416" v="888"/>
          <ac:spMkLst>
            <pc:docMk/>
            <pc:sldMk cId="1843731688" sldId="258"/>
            <ac:spMk id="10" creationId="{9855477B-747A-4CDE-8B6F-532D016C10E9}"/>
          </ac:spMkLst>
        </pc:spChg>
        <pc:spChg chg="add del mod">
          <ac:chgData name="Quentin Pla" userId="c05e3c29-4ed2-408c-ad0f-133b7be5625d" providerId="ADAL" clId="{0451317A-5E92-4474-8335-F580F1540938}" dt="2019-06-15T13:33:14.370" v="1425" actId="478"/>
          <ac:spMkLst>
            <pc:docMk/>
            <pc:sldMk cId="1843731688" sldId="258"/>
            <ac:spMk id="11" creationId="{DAAB0E52-1C7B-4B2E-9A96-6B191A1D79C7}"/>
          </ac:spMkLst>
        </pc:spChg>
        <pc:spChg chg="add del mod">
          <ac:chgData name="Quentin Pla" userId="c05e3c29-4ed2-408c-ad0f-133b7be5625d" providerId="ADAL" clId="{0451317A-5E92-4474-8335-F580F1540938}" dt="2019-06-15T13:34:16.082" v="1447" actId="478"/>
          <ac:spMkLst>
            <pc:docMk/>
            <pc:sldMk cId="1843731688" sldId="258"/>
            <ac:spMk id="12" creationId="{4ED1EE81-6425-4703-A079-D96E83691618}"/>
          </ac:spMkLst>
        </pc:spChg>
        <pc:spChg chg="del">
          <ac:chgData name="Quentin Pla" userId="c05e3c29-4ed2-408c-ad0f-133b7be5625d" providerId="ADAL" clId="{0451317A-5E92-4474-8335-F580F1540938}" dt="2019-06-15T12:50:02.468" v="893" actId="478"/>
          <ac:spMkLst>
            <pc:docMk/>
            <pc:sldMk cId="1843731688" sldId="258"/>
            <ac:spMk id="15" creationId="{7CCF88DE-EEE2-439D-97A1-98DAA0C2855B}"/>
          </ac:spMkLst>
        </pc:spChg>
        <pc:spChg chg="add del">
          <ac:chgData name="Quentin Pla" userId="c05e3c29-4ed2-408c-ad0f-133b7be5625d" providerId="ADAL" clId="{0451317A-5E92-4474-8335-F580F1540938}" dt="2019-06-15T13:18:16.984" v="1187"/>
          <ac:spMkLst>
            <pc:docMk/>
            <pc:sldMk cId="1843731688" sldId="258"/>
            <ac:spMk id="17" creationId="{1ECF996B-095D-4EC3-8CBE-BDAB461A60E2}"/>
          </ac:spMkLst>
        </pc:spChg>
        <pc:spChg chg="add del mod">
          <ac:chgData name="Quentin Pla" userId="c05e3c29-4ed2-408c-ad0f-133b7be5625d" providerId="ADAL" clId="{0451317A-5E92-4474-8335-F580F1540938}" dt="2019-06-15T13:27:19.213" v="1252"/>
          <ac:spMkLst>
            <pc:docMk/>
            <pc:sldMk cId="1843731688" sldId="258"/>
            <ac:spMk id="18" creationId="{F0913998-E0ED-48E6-B65F-C63B060F85DD}"/>
          </ac:spMkLst>
        </pc:spChg>
        <pc:spChg chg="add del mod">
          <ac:chgData name="Quentin Pla" userId="c05e3c29-4ed2-408c-ad0f-133b7be5625d" providerId="ADAL" clId="{0451317A-5E92-4474-8335-F580F1540938}" dt="2019-06-15T13:29:07.760" v="1281"/>
          <ac:spMkLst>
            <pc:docMk/>
            <pc:sldMk cId="1843731688" sldId="258"/>
            <ac:spMk id="19" creationId="{D7084529-9604-4066-90A4-520821D9DC57}"/>
          </ac:spMkLst>
        </pc:spChg>
        <pc:spChg chg="add del ord">
          <ac:chgData name="Quentin Pla" userId="c05e3c29-4ed2-408c-ad0f-133b7be5625d" providerId="ADAL" clId="{0451317A-5E92-4474-8335-F580F1540938}" dt="2019-06-15T13:34:16.082" v="1447" actId="478"/>
          <ac:spMkLst>
            <pc:docMk/>
            <pc:sldMk cId="1843731688" sldId="258"/>
            <ac:spMk id="20" creationId="{D168010E-AA66-4AA9-9F04-E891DD7A7C4A}"/>
          </ac:spMkLst>
        </pc:spChg>
        <pc:spChg chg="add mod">
          <ac:chgData name="Quentin Pla" userId="c05e3c29-4ed2-408c-ad0f-133b7be5625d" providerId="ADAL" clId="{0451317A-5E92-4474-8335-F580F1540938}" dt="2019-06-15T13:34:38.593" v="1459" actId="1035"/>
          <ac:spMkLst>
            <pc:docMk/>
            <pc:sldMk cId="1843731688" sldId="258"/>
            <ac:spMk id="21" creationId="{3BFF86E1-4140-4B8C-98BD-919189583946}"/>
          </ac:spMkLst>
        </pc:spChg>
        <pc:spChg chg="add mod">
          <ac:chgData name="Quentin Pla" userId="c05e3c29-4ed2-408c-ad0f-133b7be5625d" providerId="ADAL" clId="{0451317A-5E92-4474-8335-F580F1540938}" dt="2019-06-15T13:36:29.656" v="1489" actId="1036"/>
          <ac:spMkLst>
            <pc:docMk/>
            <pc:sldMk cId="1843731688" sldId="258"/>
            <ac:spMk id="23" creationId="{13070070-9471-4D18-8238-69D6785BE7F2}"/>
          </ac:spMkLst>
        </pc:spChg>
        <pc:spChg chg="add del mod">
          <ac:chgData name="Quentin Pla" userId="c05e3c29-4ed2-408c-ad0f-133b7be5625d" providerId="ADAL" clId="{0451317A-5E92-4474-8335-F580F1540938}" dt="2019-06-15T13:34:51.462" v="1460" actId="478"/>
          <ac:spMkLst>
            <pc:docMk/>
            <pc:sldMk cId="1843731688" sldId="258"/>
            <ac:spMk id="24" creationId="{BC567327-CBF2-4B94-9B06-9CCC5729D975}"/>
          </ac:spMkLst>
        </pc:spChg>
        <pc:picChg chg="del">
          <ac:chgData name="Quentin Pla" userId="c05e3c29-4ed2-408c-ad0f-133b7be5625d" providerId="ADAL" clId="{0451317A-5E92-4474-8335-F580F1540938}" dt="2019-06-15T12:49:59.285" v="892" actId="478"/>
          <ac:picMkLst>
            <pc:docMk/>
            <pc:sldMk cId="1843731688" sldId="258"/>
            <ac:picMk id="3" creationId="{31EF0212-54F3-4AAD-B438-051C7D23E55B}"/>
          </ac:picMkLst>
        </pc:picChg>
        <pc:picChg chg="del">
          <ac:chgData name="Quentin Pla" userId="c05e3c29-4ed2-408c-ad0f-133b7be5625d" providerId="ADAL" clId="{0451317A-5E92-4474-8335-F580F1540938}" dt="2019-06-15T12:50:02.468" v="893" actId="478"/>
          <ac:picMkLst>
            <pc:docMk/>
            <pc:sldMk cId="1843731688" sldId="258"/>
            <ac:picMk id="16" creationId="{3E1689B9-924A-4551-B76A-A3D0588E1147}"/>
          </ac:picMkLst>
        </pc:picChg>
        <pc:cxnChg chg="add del mod">
          <ac:chgData name="Quentin Pla" userId="c05e3c29-4ed2-408c-ad0f-133b7be5625d" providerId="ADAL" clId="{0451317A-5E92-4474-8335-F580F1540938}" dt="2019-06-15T13:34:16.082" v="1447" actId="478"/>
          <ac:cxnSpMkLst>
            <pc:docMk/>
            <pc:sldMk cId="1843731688" sldId="258"/>
            <ac:cxnSpMk id="7" creationId="{CC861FAB-BD42-409A-8C4B-A63CECCE2BA1}"/>
          </ac:cxnSpMkLst>
        </pc:cxnChg>
        <pc:cxnChg chg="add mod">
          <ac:chgData name="Quentin Pla" userId="c05e3c29-4ed2-408c-ad0f-133b7be5625d" providerId="ADAL" clId="{0451317A-5E92-4474-8335-F580F1540938}" dt="2019-06-15T13:34:38.593" v="1459" actId="1035"/>
          <ac:cxnSpMkLst>
            <pc:docMk/>
            <pc:sldMk cId="1843731688" sldId="258"/>
            <ac:cxnSpMk id="22" creationId="{037A375B-7342-4113-AACB-3F90BCDB43B0}"/>
          </ac:cxnSpMkLst>
        </pc:cxnChg>
      </pc:sldChg>
      <pc:sldChg chg="addSp delSp modSp add modTransition modAnim modNotesTx">
        <pc:chgData name="Quentin Pla" userId="c05e3c29-4ed2-408c-ad0f-133b7be5625d" providerId="ADAL" clId="{0451317A-5E92-4474-8335-F580F1540938}" dt="2019-06-23T14:46:32.212" v="4105" actId="20577"/>
        <pc:sldMkLst>
          <pc:docMk/>
          <pc:sldMk cId="3950251970" sldId="259"/>
        </pc:sldMkLst>
        <pc:spChg chg="add del mod">
          <ac:chgData name="Quentin Pla" userId="c05e3c29-4ed2-408c-ad0f-133b7be5625d" providerId="ADAL" clId="{0451317A-5E92-4474-8335-F580F1540938}" dt="2019-06-15T13:28:09.703" v="1257" actId="478"/>
          <ac:spMkLst>
            <pc:docMk/>
            <pc:sldMk cId="3950251970" sldId="259"/>
            <ac:spMk id="3" creationId="{5071A391-02C0-4FDB-951E-FA61F2DDE3D6}"/>
          </ac:spMkLst>
        </pc:spChg>
        <pc:spChg chg="add mod">
          <ac:chgData name="Quentin Pla" userId="c05e3c29-4ed2-408c-ad0f-133b7be5625d" providerId="ADAL" clId="{0451317A-5E92-4474-8335-F580F1540938}" dt="2019-06-15T13:34:34.793" v="1458" actId="1036"/>
          <ac:spMkLst>
            <pc:docMk/>
            <pc:sldMk cId="3950251970" sldId="259"/>
            <ac:spMk id="9" creationId="{B0ABF9B3-4F7F-4BED-8336-C123166491DA}"/>
          </ac:spMkLst>
        </pc:spChg>
        <pc:spChg chg="mod">
          <ac:chgData name="Quentin Pla" userId="c05e3c29-4ed2-408c-ad0f-133b7be5625d" providerId="ADAL" clId="{0451317A-5E92-4474-8335-F580F1540938}" dt="2019-06-15T13:34:34.793" v="1458" actId="1036"/>
          <ac:spMkLst>
            <pc:docMk/>
            <pc:sldMk cId="3950251970" sldId="259"/>
            <ac:spMk id="11" creationId="{DAAB0E52-1C7B-4B2E-9A96-6B191A1D79C7}"/>
          </ac:spMkLst>
        </pc:spChg>
        <pc:spChg chg="del mod">
          <ac:chgData name="Quentin Pla" userId="c05e3c29-4ed2-408c-ad0f-133b7be5625d" providerId="ADAL" clId="{0451317A-5E92-4474-8335-F580F1540938}" dt="2019-06-15T13:22:31.336" v="1214" actId="478"/>
          <ac:spMkLst>
            <pc:docMk/>
            <pc:sldMk cId="3950251970" sldId="259"/>
            <ac:spMk id="12" creationId="{4ED1EE81-6425-4703-A079-D96E83691618}"/>
          </ac:spMkLst>
        </pc:spChg>
        <pc:spChg chg="add mod">
          <ac:chgData name="Quentin Pla" userId="c05e3c29-4ed2-408c-ad0f-133b7be5625d" providerId="ADAL" clId="{0451317A-5E92-4474-8335-F580F1540938}" dt="2019-06-15T13:34:34.793" v="1458" actId="1036"/>
          <ac:spMkLst>
            <pc:docMk/>
            <pc:sldMk cId="3950251970" sldId="259"/>
            <ac:spMk id="13" creationId="{B75B85F3-809A-4B25-8C7B-908D0889CA82}"/>
          </ac:spMkLst>
        </pc:spChg>
        <pc:cxnChg chg="mod ord">
          <ac:chgData name="Quentin Pla" userId="c05e3c29-4ed2-408c-ad0f-133b7be5625d" providerId="ADAL" clId="{0451317A-5E92-4474-8335-F580F1540938}" dt="2019-06-15T13:38:31.756" v="1501" actId="166"/>
          <ac:cxnSpMkLst>
            <pc:docMk/>
            <pc:sldMk cId="3950251970" sldId="259"/>
            <ac:cxnSpMk id="7" creationId="{CC861FAB-BD42-409A-8C4B-A63CECCE2BA1}"/>
          </ac:cxnSpMkLst>
        </pc:cxnChg>
      </pc:sldChg>
      <pc:sldChg chg="addSp delSp modSp add modAnim modNotesTx">
        <pc:chgData name="Quentin Pla" userId="c05e3c29-4ed2-408c-ad0f-133b7be5625d" providerId="ADAL" clId="{0451317A-5E92-4474-8335-F580F1540938}" dt="2019-06-23T13:12:35.863" v="3607" actId="20577"/>
        <pc:sldMkLst>
          <pc:docMk/>
          <pc:sldMk cId="2600189985" sldId="263"/>
        </pc:sldMkLst>
        <pc:spChg chg="del">
          <ac:chgData name="Quentin Pla" userId="c05e3c29-4ed2-408c-ad0f-133b7be5625d" providerId="ADAL" clId="{0451317A-5E92-4474-8335-F580F1540938}" dt="2019-06-15T13:53:27.786" v="2084" actId="478"/>
          <ac:spMkLst>
            <pc:docMk/>
            <pc:sldMk cId="2600189985" sldId="263"/>
            <ac:spMk id="12" creationId="{35444B22-723B-4D20-8CA4-0C13971A8126}"/>
          </ac:spMkLst>
        </pc:spChg>
        <pc:spChg chg="mod">
          <ac:chgData name="Quentin Pla" userId="c05e3c29-4ed2-408c-ad0f-133b7be5625d" providerId="ADAL" clId="{0451317A-5E92-4474-8335-F580F1540938}" dt="2019-06-15T13:53:54.741" v="2184" actId="1038"/>
          <ac:spMkLst>
            <pc:docMk/>
            <pc:sldMk cId="2600189985" sldId="263"/>
            <ac:spMk id="13" creationId="{526292F4-6982-4E65-9E65-1B56506D3FE6}"/>
          </ac:spMkLst>
        </pc:spChg>
        <pc:spChg chg="add mod">
          <ac:chgData name="Quentin Pla" userId="c05e3c29-4ed2-408c-ad0f-133b7be5625d" providerId="ADAL" clId="{0451317A-5E92-4474-8335-F580F1540938}" dt="2019-06-15T13:54:22.357" v="2217" actId="20577"/>
          <ac:spMkLst>
            <pc:docMk/>
            <pc:sldMk cId="2600189985" sldId="263"/>
            <ac:spMk id="14" creationId="{7D317BF8-E512-4C7C-B08A-8E6C1C242212}"/>
          </ac:spMkLst>
        </pc:spChg>
      </pc:sldChg>
      <pc:sldChg chg="addSp delSp modSp add modAnim modNotesTx">
        <pc:chgData name="Quentin Pla" userId="c05e3c29-4ed2-408c-ad0f-133b7be5625d" providerId="ADAL" clId="{0451317A-5E92-4474-8335-F580F1540938}" dt="2019-06-23T13:14:24.630" v="3642" actId="20577"/>
        <pc:sldMkLst>
          <pc:docMk/>
          <pc:sldMk cId="1919932231" sldId="265"/>
        </pc:sldMkLst>
        <pc:spChg chg="mod">
          <ac:chgData name="Quentin Pla" userId="c05e3c29-4ed2-408c-ad0f-133b7be5625d" providerId="ADAL" clId="{0451317A-5E92-4474-8335-F580F1540938}" dt="2019-06-15T13:58:41.387" v="2598" actId="1037"/>
          <ac:spMkLst>
            <pc:docMk/>
            <pc:sldMk cId="1919932231" sldId="265"/>
            <ac:spMk id="12" creationId="{2668EC38-7FBE-482D-AF99-275D79C8A36E}"/>
          </ac:spMkLst>
        </pc:spChg>
        <pc:spChg chg="add mod">
          <ac:chgData name="Quentin Pla" userId="c05e3c29-4ed2-408c-ad0f-133b7be5625d" providerId="ADAL" clId="{0451317A-5E92-4474-8335-F580F1540938}" dt="2019-06-15T13:59:24.312" v="2633" actId="20577"/>
          <ac:spMkLst>
            <pc:docMk/>
            <pc:sldMk cId="1919932231" sldId="265"/>
            <ac:spMk id="13" creationId="{939CD009-3952-4326-8794-C1BCC9FF8534}"/>
          </ac:spMkLst>
        </pc:spChg>
        <pc:spChg chg="del">
          <ac:chgData name="Quentin Pla" userId="c05e3c29-4ed2-408c-ad0f-133b7be5625d" providerId="ADAL" clId="{0451317A-5E92-4474-8335-F580F1540938}" dt="2019-06-15T13:58:26.331" v="2518" actId="478"/>
          <ac:spMkLst>
            <pc:docMk/>
            <pc:sldMk cId="1919932231" sldId="265"/>
            <ac:spMk id="14" creationId="{7D317BF8-E512-4C7C-B08A-8E6C1C242212}"/>
          </ac:spMkLst>
        </pc:spChg>
      </pc:sldChg>
      <pc:sldChg chg="addSp delSp modSp add modAnim modNotesTx">
        <pc:chgData name="Quentin Pla" userId="c05e3c29-4ed2-408c-ad0f-133b7be5625d" providerId="ADAL" clId="{0451317A-5E92-4474-8335-F580F1540938}" dt="2019-06-23T13:41:51.897" v="3796" actId="20577"/>
        <pc:sldMkLst>
          <pc:docMk/>
          <pc:sldMk cId="296115144" sldId="268"/>
        </pc:sldMkLst>
        <pc:spChg chg="mod">
          <ac:chgData name="Quentin Pla" userId="c05e3c29-4ed2-408c-ad0f-133b7be5625d" providerId="ADAL" clId="{0451317A-5E92-4474-8335-F580F1540938}" dt="2019-06-15T14:09:31.518" v="3148" actId="1036"/>
          <ac:spMkLst>
            <pc:docMk/>
            <pc:sldMk cId="296115144" sldId="268"/>
            <ac:spMk id="9" creationId="{B0ABF9B3-4F7F-4BED-8336-C123166491DA}"/>
          </ac:spMkLst>
        </pc:spChg>
        <pc:spChg chg="del mod">
          <ac:chgData name="Quentin Pla" userId="c05e3c29-4ed2-408c-ad0f-133b7be5625d" providerId="ADAL" clId="{0451317A-5E92-4474-8335-F580F1540938}" dt="2019-06-15T14:09:19.902" v="3138" actId="478"/>
          <ac:spMkLst>
            <pc:docMk/>
            <pc:sldMk cId="296115144" sldId="268"/>
            <ac:spMk id="11" creationId="{DAAB0E52-1C7B-4B2E-9A96-6B191A1D79C7}"/>
          </ac:spMkLst>
        </pc:spChg>
        <pc:spChg chg="mod">
          <ac:chgData name="Quentin Pla" userId="c05e3c29-4ed2-408c-ad0f-133b7be5625d" providerId="ADAL" clId="{0451317A-5E92-4474-8335-F580F1540938}" dt="2019-06-15T14:07:14.052" v="3099" actId="1038"/>
          <ac:spMkLst>
            <pc:docMk/>
            <pc:sldMk cId="296115144" sldId="268"/>
            <ac:spMk id="12" creationId="{555B59C7-A14B-43A3-A9D7-649B350E26D5}"/>
          </ac:spMkLst>
        </pc:spChg>
        <pc:spChg chg="add ord">
          <ac:chgData name="Quentin Pla" userId="c05e3c29-4ed2-408c-ad0f-133b7be5625d" providerId="ADAL" clId="{0451317A-5E92-4474-8335-F580F1540938}" dt="2019-06-15T14:09:25.516" v="3140" actId="167"/>
          <ac:spMkLst>
            <pc:docMk/>
            <pc:sldMk cId="296115144" sldId="268"/>
            <ac:spMk id="13" creationId="{7DAAA8D4-A88B-42B0-83F8-2474E993DBDF}"/>
          </ac:spMkLst>
        </pc:spChg>
        <pc:spChg chg="del">
          <ac:chgData name="Quentin Pla" userId="c05e3c29-4ed2-408c-ad0f-133b7be5625d" providerId="ADAL" clId="{0451317A-5E92-4474-8335-F580F1540938}" dt="2019-06-15T14:07:03.246" v="3022" actId="478"/>
          <ac:spMkLst>
            <pc:docMk/>
            <pc:sldMk cId="296115144" sldId="268"/>
            <ac:spMk id="14" creationId="{9ADAD903-5B6E-463F-9A73-BB5B2C2FA501}"/>
          </ac:spMkLst>
        </pc:spChg>
        <pc:cxnChg chg="del mod">
          <ac:chgData name="Quentin Pla" userId="c05e3c29-4ed2-408c-ad0f-133b7be5625d" providerId="ADAL" clId="{0451317A-5E92-4474-8335-F580F1540938}" dt="2019-06-15T14:09:15.813" v="3135" actId="478"/>
          <ac:cxnSpMkLst>
            <pc:docMk/>
            <pc:sldMk cId="296115144" sldId="268"/>
            <ac:cxnSpMk id="7" creationId="{CC861FAB-BD42-409A-8C4B-A63CECCE2BA1}"/>
          </ac:cxnSpMkLst>
        </pc:cxnChg>
        <pc:cxnChg chg="add ord">
          <ac:chgData name="Quentin Pla" userId="c05e3c29-4ed2-408c-ad0f-133b7be5625d" providerId="ADAL" clId="{0451317A-5E92-4474-8335-F580F1540938}" dt="2019-06-15T14:09:25.516" v="3140" actId="167"/>
          <ac:cxnSpMkLst>
            <pc:docMk/>
            <pc:sldMk cId="296115144" sldId="268"/>
            <ac:cxnSpMk id="15" creationId="{573081B2-28C4-4776-9261-DAFB97951BB6}"/>
          </ac:cxnSpMkLst>
        </pc:cxnChg>
      </pc:sldChg>
      <pc:sldChg chg="modTransition modNotesTx">
        <pc:chgData name="Quentin Pla" userId="c05e3c29-4ed2-408c-ad0f-133b7be5625d" providerId="ADAL" clId="{0451317A-5E92-4474-8335-F580F1540938}" dt="2019-06-23T14:46:41.489" v="4106"/>
        <pc:sldMkLst>
          <pc:docMk/>
          <pc:sldMk cId="777962457" sldId="270"/>
        </pc:sldMkLst>
      </pc:sldChg>
      <pc:sldChg chg="modNotesTx">
        <pc:chgData name="Quentin Pla" userId="c05e3c29-4ed2-408c-ad0f-133b7be5625d" providerId="ADAL" clId="{0451317A-5E92-4474-8335-F580F1540938}" dt="2019-06-23T13:10:42.587" v="3579" actId="20577"/>
        <pc:sldMkLst>
          <pc:docMk/>
          <pc:sldMk cId="2785239778" sldId="271"/>
        </pc:sldMkLst>
      </pc:sldChg>
      <pc:sldChg chg="add del modNotesTx">
        <pc:chgData name="Quentin Pla" userId="c05e3c29-4ed2-408c-ad0f-133b7be5625d" providerId="ADAL" clId="{0451317A-5E92-4474-8335-F580F1540938}" dt="2019-06-23T14:17:43.059" v="3956" actId="5793"/>
        <pc:sldMkLst>
          <pc:docMk/>
          <pc:sldMk cId="1412931521" sldId="274"/>
        </pc:sldMkLst>
      </pc:sldChg>
      <pc:sldChg chg="modNotesTx">
        <pc:chgData name="Quentin Pla" userId="c05e3c29-4ed2-408c-ad0f-133b7be5625d" providerId="ADAL" clId="{0451317A-5E92-4474-8335-F580F1540938}" dt="2019-06-23T13:38:05.104" v="3764" actId="20577"/>
        <pc:sldMkLst>
          <pc:docMk/>
          <pc:sldMk cId="1059674244" sldId="275"/>
        </pc:sldMkLst>
      </pc:sldChg>
      <pc:sldChg chg="modNotesTx">
        <pc:chgData name="Quentin Pla" userId="c05e3c29-4ed2-408c-ad0f-133b7be5625d" providerId="ADAL" clId="{0451317A-5E92-4474-8335-F580F1540938}" dt="2019-06-23T13:38:32.387" v="3784" actId="20577"/>
        <pc:sldMkLst>
          <pc:docMk/>
          <pc:sldMk cId="2347032005" sldId="276"/>
        </pc:sldMkLst>
      </pc:sldChg>
      <pc:sldChg chg="modNotesTx">
        <pc:chgData name="Quentin Pla" userId="c05e3c29-4ed2-408c-ad0f-133b7be5625d" providerId="ADAL" clId="{0451317A-5E92-4474-8335-F580F1540938}" dt="2019-06-23T15:24:01.460" v="4402" actId="20577"/>
        <pc:sldMkLst>
          <pc:docMk/>
          <pc:sldMk cId="850632426" sldId="277"/>
        </pc:sldMkLst>
      </pc:sldChg>
      <pc:sldChg chg="modNotesTx">
        <pc:chgData name="Quentin Pla" userId="c05e3c29-4ed2-408c-ad0f-133b7be5625d" providerId="ADAL" clId="{0451317A-5E92-4474-8335-F580F1540938}" dt="2019-06-23T13:12:46.089" v="3612" actId="20577"/>
        <pc:sldMkLst>
          <pc:docMk/>
          <pc:sldMk cId="109535765" sldId="278"/>
        </pc:sldMkLst>
      </pc:sldChg>
      <pc:sldChg chg="modNotesTx">
        <pc:chgData name="Quentin Pla" userId="c05e3c29-4ed2-408c-ad0f-133b7be5625d" providerId="ADAL" clId="{0451317A-5E92-4474-8335-F580F1540938}" dt="2019-06-23T14:13:44.385" v="3909" actId="20577"/>
        <pc:sldMkLst>
          <pc:docMk/>
          <pc:sldMk cId="898915632" sldId="279"/>
        </pc:sldMkLst>
      </pc:sldChg>
      <pc:sldChg chg="modNotesTx">
        <pc:chgData name="Quentin Pla" userId="c05e3c29-4ed2-408c-ad0f-133b7be5625d" providerId="ADAL" clId="{0451317A-5E92-4474-8335-F580F1540938}" dt="2019-06-23T13:15:38.996" v="3671" actId="20577"/>
        <pc:sldMkLst>
          <pc:docMk/>
          <pc:sldMk cId="1219115809" sldId="280"/>
        </pc:sldMkLst>
      </pc:sldChg>
      <pc:sldChg chg="modNotesTx">
        <pc:chgData name="Quentin Pla" userId="c05e3c29-4ed2-408c-ad0f-133b7be5625d" providerId="ADAL" clId="{0451317A-5E92-4474-8335-F580F1540938}" dt="2019-06-23T15:06:58.504" v="4259" actId="20577"/>
        <pc:sldMkLst>
          <pc:docMk/>
          <pc:sldMk cId="3697494463" sldId="281"/>
        </pc:sldMkLst>
      </pc:sldChg>
      <pc:sldChg chg="modTransition">
        <pc:chgData name="Quentin Pla" userId="c05e3c29-4ed2-408c-ad0f-133b7be5625d" providerId="ADAL" clId="{0451317A-5E92-4474-8335-F580F1540938}" dt="2019-06-22T16:38:25.738" v="3162"/>
        <pc:sldMkLst>
          <pc:docMk/>
          <pc:sldMk cId="3613018951" sldId="282"/>
        </pc:sldMkLst>
      </pc:sldChg>
      <pc:sldChg chg="modTransition modNotesTx">
        <pc:chgData name="Quentin Pla" userId="c05e3c29-4ed2-408c-ad0f-133b7be5625d" providerId="ADAL" clId="{0451317A-5E92-4474-8335-F580F1540938}" dt="2019-06-23T13:14:34.358" v="3651" actId="20577"/>
        <pc:sldMkLst>
          <pc:docMk/>
          <pc:sldMk cId="2518842129" sldId="283"/>
        </pc:sldMkLst>
      </pc:sldChg>
      <pc:sldChg chg="modTransition modNotesTx">
        <pc:chgData name="Quentin Pla" userId="c05e3c29-4ed2-408c-ad0f-133b7be5625d" providerId="ADAL" clId="{0451317A-5E92-4474-8335-F580F1540938}" dt="2019-06-23T13:14:48.796" v="3656" actId="20577"/>
        <pc:sldMkLst>
          <pc:docMk/>
          <pc:sldMk cId="924798411" sldId="285"/>
        </pc:sldMkLst>
      </pc:sldChg>
      <pc:sldChg chg="modTransition">
        <pc:chgData name="Quentin Pla" userId="c05e3c29-4ed2-408c-ad0f-133b7be5625d" providerId="ADAL" clId="{0451317A-5E92-4474-8335-F580F1540938}" dt="2019-06-22T16:38:38.818" v="3165"/>
        <pc:sldMkLst>
          <pc:docMk/>
          <pc:sldMk cId="248976038" sldId="287"/>
        </pc:sldMkLst>
      </pc:sldChg>
      <pc:sldChg chg="modTransition modNotesTx">
        <pc:chgData name="Quentin Pla" userId="c05e3c29-4ed2-408c-ad0f-133b7be5625d" providerId="ADAL" clId="{0451317A-5E92-4474-8335-F580F1540938}" dt="2019-06-23T13:15:04.869" v="3661" actId="20577"/>
        <pc:sldMkLst>
          <pc:docMk/>
          <pc:sldMk cId="2412414511" sldId="288"/>
        </pc:sldMkLst>
      </pc:sldChg>
      <pc:sldChg chg="modTransition">
        <pc:chgData name="Quentin Pla" userId="c05e3c29-4ed2-408c-ad0f-133b7be5625d" providerId="ADAL" clId="{0451317A-5E92-4474-8335-F580F1540938}" dt="2019-06-22T16:38:54.048" v="3167"/>
        <pc:sldMkLst>
          <pc:docMk/>
          <pc:sldMk cId="2229798617" sldId="290"/>
        </pc:sldMkLst>
      </pc:sldChg>
      <pc:sldChg chg="modTransition modNotesTx">
        <pc:chgData name="Quentin Pla" userId="c05e3c29-4ed2-408c-ad0f-133b7be5625d" providerId="ADAL" clId="{0451317A-5E92-4474-8335-F580F1540938}" dt="2019-06-23T13:15:15.374" v="3666" actId="20577"/>
        <pc:sldMkLst>
          <pc:docMk/>
          <pc:sldMk cId="656129930" sldId="292"/>
        </pc:sldMkLst>
      </pc:sldChg>
      <pc:sldChg chg="modTransition">
        <pc:chgData name="Quentin Pla" userId="c05e3c29-4ed2-408c-ad0f-133b7be5625d" providerId="ADAL" clId="{0451317A-5E92-4474-8335-F580F1540938}" dt="2019-06-22T16:39:01.271" v="3169"/>
        <pc:sldMkLst>
          <pc:docMk/>
          <pc:sldMk cId="2530212351" sldId="294"/>
        </pc:sldMkLst>
      </pc:sldChg>
      <pc:sldChg chg="modNotesTx">
        <pc:chgData name="Quentin Pla" userId="c05e3c29-4ed2-408c-ad0f-133b7be5625d" providerId="ADAL" clId="{0451317A-5E92-4474-8335-F580F1540938}" dt="2019-06-23T13:16:23.459" v="3675" actId="20577"/>
        <pc:sldMkLst>
          <pc:docMk/>
          <pc:sldMk cId="3719772708" sldId="296"/>
        </pc:sldMkLst>
      </pc:sldChg>
      <pc:sldChg chg="modNotesTx">
        <pc:chgData name="Quentin Pla" userId="c05e3c29-4ed2-408c-ad0f-133b7be5625d" providerId="ADAL" clId="{0451317A-5E92-4474-8335-F580F1540938}" dt="2019-06-23T14:27:52.182" v="4101" actId="20577"/>
        <pc:sldMkLst>
          <pc:docMk/>
          <pc:sldMk cId="1827520283" sldId="300"/>
        </pc:sldMkLst>
      </pc:sldChg>
      <pc:sldChg chg="delSp modNotesTx">
        <pc:chgData name="Quentin Pla" userId="c05e3c29-4ed2-408c-ad0f-133b7be5625d" providerId="ADAL" clId="{0451317A-5E92-4474-8335-F580F1540938}" dt="2019-06-23T14:56:20.813" v="4189" actId="478"/>
        <pc:sldMkLst>
          <pc:docMk/>
          <pc:sldMk cId="1110157246" sldId="303"/>
        </pc:sldMkLst>
        <pc:spChg chg="del">
          <ac:chgData name="Quentin Pla" userId="c05e3c29-4ed2-408c-ad0f-133b7be5625d" providerId="ADAL" clId="{0451317A-5E92-4474-8335-F580F1540938}" dt="2019-06-23T14:56:20.813" v="4189" actId="478"/>
          <ac:spMkLst>
            <pc:docMk/>
            <pc:sldMk cId="1110157246" sldId="303"/>
            <ac:spMk id="22" creationId="{71A84B1A-44E9-4292-9D12-2791C2559C18}"/>
          </ac:spMkLst>
        </pc:spChg>
      </pc:sldChg>
      <pc:sldChg chg="delSp modNotesTx">
        <pc:chgData name="Quentin Pla" userId="c05e3c29-4ed2-408c-ad0f-133b7be5625d" providerId="ADAL" clId="{0451317A-5E92-4474-8335-F580F1540938}" dt="2019-06-23T14:56:24.631" v="4190" actId="478"/>
        <pc:sldMkLst>
          <pc:docMk/>
          <pc:sldMk cId="1346487063" sldId="311"/>
        </pc:sldMkLst>
        <pc:spChg chg="del">
          <ac:chgData name="Quentin Pla" userId="c05e3c29-4ed2-408c-ad0f-133b7be5625d" providerId="ADAL" clId="{0451317A-5E92-4474-8335-F580F1540938}" dt="2019-06-23T14:56:24.631" v="4190" actId="478"/>
          <ac:spMkLst>
            <pc:docMk/>
            <pc:sldMk cId="1346487063" sldId="311"/>
            <ac:spMk id="11" creationId="{781C8F85-B355-4D1C-93B2-5B6D648BD85F}"/>
          </ac:spMkLst>
        </pc:spChg>
      </pc:sldChg>
      <pc:sldChg chg="modTransition">
        <pc:chgData name="Quentin Pla" userId="c05e3c29-4ed2-408c-ad0f-133b7be5625d" providerId="ADAL" clId="{0451317A-5E92-4474-8335-F580F1540938}" dt="2019-06-22T16:39:21.117" v="3172"/>
        <pc:sldMkLst>
          <pc:docMk/>
          <pc:sldMk cId="2107842618" sldId="312"/>
        </pc:sldMkLst>
      </pc:sldChg>
      <pc:sldChg chg="modNotesTx">
        <pc:chgData name="Quentin Pla" userId="c05e3c29-4ed2-408c-ad0f-133b7be5625d" providerId="ADAL" clId="{0451317A-5E92-4474-8335-F580F1540938}" dt="2019-06-23T13:18:52.817" v="3719" actId="20577"/>
        <pc:sldMkLst>
          <pc:docMk/>
          <pc:sldMk cId="1183932256" sldId="315"/>
        </pc:sldMkLst>
      </pc:sldChg>
      <pc:sldChg chg="modNotesTx">
        <pc:chgData name="Quentin Pla" userId="c05e3c29-4ed2-408c-ad0f-133b7be5625d" providerId="ADAL" clId="{0451317A-5E92-4474-8335-F580F1540938}" dt="2019-06-23T13:13:44.466" v="3632" actId="20577"/>
        <pc:sldMkLst>
          <pc:docMk/>
          <pc:sldMk cId="4289327534" sldId="316"/>
        </pc:sldMkLst>
      </pc:sldChg>
      <pc:sldChg chg="modNotesTx">
        <pc:chgData name="Quentin Pla" userId="c05e3c29-4ed2-408c-ad0f-133b7be5625d" providerId="ADAL" clId="{0451317A-5E92-4474-8335-F580F1540938}" dt="2019-06-23T14:05:27.234" v="3893" actId="20577"/>
        <pc:sldMkLst>
          <pc:docMk/>
          <pc:sldMk cId="3867280704" sldId="319"/>
        </pc:sldMkLst>
      </pc:sldChg>
      <pc:sldChg chg="modTransition modNotesTx">
        <pc:chgData name="Quentin Pla" userId="c05e3c29-4ed2-408c-ad0f-133b7be5625d" providerId="ADAL" clId="{0451317A-5E92-4474-8335-F580F1540938}" dt="2019-06-23T13:17:58.287" v="3704" actId="20577"/>
        <pc:sldMkLst>
          <pc:docMk/>
          <pc:sldMk cId="2866478294" sldId="320"/>
        </pc:sldMkLst>
      </pc:sldChg>
      <pc:sldChg chg="modTransition">
        <pc:chgData name="Quentin Pla" userId="c05e3c29-4ed2-408c-ad0f-133b7be5625d" providerId="ADAL" clId="{0451317A-5E92-4474-8335-F580F1540938}" dt="2019-06-22T16:39:34.722" v="3175"/>
        <pc:sldMkLst>
          <pc:docMk/>
          <pc:sldMk cId="671581428" sldId="321"/>
        </pc:sldMkLst>
      </pc:sldChg>
      <pc:sldChg chg="delSp modSp modTransition">
        <pc:chgData name="Quentin Pla" userId="c05e3c29-4ed2-408c-ad0f-133b7be5625d" providerId="ADAL" clId="{0451317A-5E92-4474-8335-F580F1540938}" dt="2019-06-23T13:18:29.034" v="3708" actId="478"/>
        <pc:sldMkLst>
          <pc:docMk/>
          <pc:sldMk cId="1284180176" sldId="323"/>
        </pc:sldMkLst>
        <pc:grpChg chg="del mod">
          <ac:chgData name="Quentin Pla" userId="c05e3c29-4ed2-408c-ad0f-133b7be5625d" providerId="ADAL" clId="{0451317A-5E92-4474-8335-F580F1540938}" dt="2019-06-23T13:18:28.518" v="3707" actId="478"/>
          <ac:grpSpMkLst>
            <pc:docMk/>
            <pc:sldMk cId="1284180176" sldId="323"/>
            <ac:grpSpMk id="10" creationId="{E79B31E4-3375-447D-A999-029C3046EC18}"/>
          </ac:grpSpMkLst>
        </pc:grpChg>
        <pc:grpChg chg="del">
          <ac:chgData name="Quentin Pla" userId="c05e3c29-4ed2-408c-ad0f-133b7be5625d" providerId="ADAL" clId="{0451317A-5E92-4474-8335-F580F1540938}" dt="2019-06-23T13:18:27.701" v="3705" actId="478"/>
          <ac:grpSpMkLst>
            <pc:docMk/>
            <pc:sldMk cId="1284180176" sldId="323"/>
            <ac:grpSpMk id="17" creationId="{71B4FA57-6D81-4F3D-9D51-A03C6CB379EF}"/>
          </ac:grpSpMkLst>
        </pc:grpChg>
        <pc:grpChg chg="del">
          <ac:chgData name="Quentin Pla" userId="c05e3c29-4ed2-408c-ad0f-133b7be5625d" providerId="ADAL" clId="{0451317A-5E92-4474-8335-F580F1540938}" dt="2019-06-23T13:18:29.034" v="3708" actId="478"/>
          <ac:grpSpMkLst>
            <pc:docMk/>
            <pc:sldMk cId="1284180176" sldId="323"/>
            <ac:grpSpMk id="21" creationId="{DB4608C9-CB6B-4CD3-9BC0-388A73AC2CC4}"/>
          </ac:grpSpMkLst>
        </pc:grpChg>
      </pc:sldChg>
      <pc:sldChg chg="modNotesTx">
        <pc:chgData name="Quentin Pla" userId="c05e3c29-4ed2-408c-ad0f-133b7be5625d" providerId="ADAL" clId="{0451317A-5E92-4474-8335-F580F1540938}" dt="2019-06-23T13:13:35.490" v="3630" actId="20577"/>
        <pc:sldMkLst>
          <pc:docMk/>
          <pc:sldMk cId="1070895448" sldId="324"/>
        </pc:sldMkLst>
      </pc:sldChg>
      <pc:sldChg chg="modNotesTx">
        <pc:chgData name="Quentin Pla" userId="c05e3c29-4ed2-408c-ad0f-133b7be5625d" providerId="ADAL" clId="{0451317A-5E92-4474-8335-F580F1540938}" dt="2019-06-23T13:13:01.091" v="3621" actId="20577"/>
        <pc:sldMkLst>
          <pc:docMk/>
          <pc:sldMk cId="482256799" sldId="330"/>
        </pc:sldMkLst>
      </pc:sldChg>
      <pc:sldChg chg="addSp delSp">
        <pc:chgData name="Quentin Pla" userId="c05e3c29-4ed2-408c-ad0f-133b7be5625d" providerId="ADAL" clId="{0451317A-5E92-4474-8335-F580F1540938}" dt="2019-06-23T13:13:11.549" v="3623"/>
        <pc:sldMkLst>
          <pc:docMk/>
          <pc:sldMk cId="522528437" sldId="334"/>
        </pc:sldMkLst>
        <pc:spChg chg="add del">
          <ac:chgData name="Quentin Pla" userId="c05e3c29-4ed2-408c-ad0f-133b7be5625d" providerId="ADAL" clId="{0451317A-5E92-4474-8335-F580F1540938}" dt="2019-06-23T13:13:11.549" v="3623"/>
          <ac:spMkLst>
            <pc:docMk/>
            <pc:sldMk cId="522528437" sldId="334"/>
            <ac:spMk id="2" creationId="{D890F108-3B03-4D89-94E6-9C368FD25845}"/>
          </ac:spMkLst>
        </pc:spChg>
      </pc:sldChg>
      <pc:sldChg chg="modNotesTx">
        <pc:chgData name="Quentin Pla" userId="c05e3c29-4ed2-408c-ad0f-133b7be5625d" providerId="ADAL" clId="{0451317A-5E92-4474-8335-F580F1540938}" dt="2019-06-23T13:42:28.687" v="3816" actId="20577"/>
        <pc:sldMkLst>
          <pc:docMk/>
          <pc:sldMk cId="1614674176" sldId="337"/>
        </pc:sldMkLst>
      </pc:sldChg>
      <pc:sldChg chg="modNotesTx">
        <pc:chgData name="Quentin Pla" userId="c05e3c29-4ed2-408c-ad0f-133b7be5625d" providerId="ADAL" clId="{0451317A-5E92-4474-8335-F580F1540938}" dt="2019-06-23T13:42:23.360" v="3808" actId="20577"/>
        <pc:sldMkLst>
          <pc:docMk/>
          <pc:sldMk cId="68313312" sldId="338"/>
        </pc:sldMkLst>
      </pc:sldChg>
      <pc:sldChg chg="modNotesTx">
        <pc:chgData name="Quentin Pla" userId="c05e3c29-4ed2-408c-ad0f-133b7be5625d" providerId="ADAL" clId="{0451317A-5E92-4474-8335-F580F1540938}" dt="2019-06-23T13:37:54.809" v="3762" actId="20577"/>
        <pc:sldMkLst>
          <pc:docMk/>
          <pc:sldMk cId="385990946" sldId="339"/>
        </pc:sldMkLst>
      </pc:sldChg>
      <pc:sldChg chg="modNotesTx">
        <pc:chgData name="Quentin Pla" userId="c05e3c29-4ed2-408c-ad0f-133b7be5625d" providerId="ADAL" clId="{0451317A-5E92-4474-8335-F580F1540938}" dt="2019-06-23T14:13:40.078" v="3905" actId="20577"/>
        <pc:sldMkLst>
          <pc:docMk/>
          <pc:sldMk cId="1025914995" sldId="340"/>
        </pc:sldMkLst>
      </pc:sldChg>
      <pc:sldChg chg="modTransition modNotesTx">
        <pc:chgData name="Quentin Pla" userId="c05e3c29-4ed2-408c-ad0f-133b7be5625d" providerId="ADAL" clId="{0451317A-5E92-4474-8335-F580F1540938}" dt="2019-06-23T14:09:55.493" v="3897" actId="20577"/>
        <pc:sldMkLst>
          <pc:docMk/>
          <pc:sldMk cId="731758728" sldId="341"/>
        </pc:sldMkLst>
      </pc:sldChg>
      <pc:sldChg chg="modNotesTx">
        <pc:chgData name="Quentin Pla" userId="c05e3c29-4ed2-408c-ad0f-133b7be5625d" providerId="ADAL" clId="{0451317A-5E92-4474-8335-F580F1540938}" dt="2019-06-23T13:38:16.394" v="3770" actId="20577"/>
        <pc:sldMkLst>
          <pc:docMk/>
          <pc:sldMk cId="451602345" sldId="342"/>
        </pc:sldMkLst>
      </pc:sldChg>
      <pc:sldChg chg="modNotesTx">
        <pc:chgData name="Quentin Pla" userId="c05e3c29-4ed2-408c-ad0f-133b7be5625d" providerId="ADAL" clId="{0451317A-5E92-4474-8335-F580F1540938}" dt="2019-06-23T13:38:11.849" v="3768" actId="20577"/>
        <pc:sldMkLst>
          <pc:docMk/>
          <pc:sldMk cId="4160721961" sldId="343"/>
        </pc:sldMkLst>
      </pc:sldChg>
      <pc:sldChg chg="modNotesTx">
        <pc:chgData name="Quentin Pla" userId="c05e3c29-4ed2-408c-ad0f-133b7be5625d" providerId="ADAL" clId="{0451317A-5E92-4474-8335-F580F1540938}" dt="2019-06-23T14:18:09.742" v="3998" actId="5793"/>
        <pc:sldMkLst>
          <pc:docMk/>
          <pc:sldMk cId="1431792213" sldId="349"/>
        </pc:sldMkLst>
      </pc:sldChg>
    </pc:docChg>
  </pc:docChgLst>
  <pc:docChgLst>
    <pc:chgData name="Quentin Pla" userId="c05e3c29-4ed2-408c-ad0f-133b7be5625d" providerId="ADAL" clId="{72479AAD-FBC9-462F-8DA0-4AB0A9DF70A6}"/>
    <pc:docChg chg="undo custSel addSld delSld modSld sldOrd">
      <pc:chgData name="Quentin Pla" userId="c05e3c29-4ed2-408c-ad0f-133b7be5625d" providerId="ADAL" clId="{72479AAD-FBC9-462F-8DA0-4AB0A9DF70A6}" dt="2019-06-24T07:12:50.912" v="2026" actId="20577"/>
      <pc:docMkLst>
        <pc:docMk/>
      </pc:docMkLst>
      <pc:sldChg chg="modSp modNotesTx">
        <pc:chgData name="Quentin Pla" userId="c05e3c29-4ed2-408c-ad0f-133b7be5625d" providerId="ADAL" clId="{72479AAD-FBC9-462F-8DA0-4AB0A9DF70A6}" dt="2019-06-24T06:31:06.957" v="1938" actId="20577"/>
        <pc:sldMkLst>
          <pc:docMk/>
          <pc:sldMk cId="1843731688" sldId="258"/>
        </pc:sldMkLst>
        <pc:spChg chg="mod">
          <ac:chgData name="Quentin Pla" userId="c05e3c29-4ed2-408c-ad0f-133b7be5625d" providerId="ADAL" clId="{72479AAD-FBC9-462F-8DA0-4AB0A9DF70A6}" dt="2019-06-17T21:05:18.700" v="785" actId="2711"/>
          <ac:spMkLst>
            <pc:docMk/>
            <pc:sldMk cId="1843731688" sldId="258"/>
            <ac:spMk id="20" creationId="{6F10783B-AB09-4D00-9655-000B227A8DFC}"/>
          </ac:spMkLst>
        </pc:spChg>
      </pc:sldChg>
      <pc:sldChg chg="modAnim">
        <pc:chgData name="Quentin Pla" userId="c05e3c29-4ed2-408c-ad0f-133b7be5625d" providerId="ADAL" clId="{72479AAD-FBC9-462F-8DA0-4AB0A9DF70A6}" dt="2019-06-17T20:06:22.390" v="193"/>
        <pc:sldMkLst>
          <pc:docMk/>
          <pc:sldMk cId="1919932231" sldId="265"/>
        </pc:sldMkLst>
      </pc:sldChg>
      <pc:sldChg chg="modNotesTx">
        <pc:chgData name="Quentin Pla" userId="c05e3c29-4ed2-408c-ad0f-133b7be5625d" providerId="ADAL" clId="{72479AAD-FBC9-462F-8DA0-4AB0A9DF70A6}" dt="2019-06-23T21:20:50.738" v="1618" actId="20577"/>
        <pc:sldMkLst>
          <pc:docMk/>
          <pc:sldMk cId="296115144" sldId="268"/>
        </pc:sldMkLst>
      </pc:sldChg>
      <pc:sldChg chg="modSp modTransition">
        <pc:chgData name="Quentin Pla" userId="c05e3c29-4ed2-408c-ad0f-133b7be5625d" providerId="ADAL" clId="{72479AAD-FBC9-462F-8DA0-4AB0A9DF70A6}" dt="2019-06-24T06:30:03.950" v="1864"/>
        <pc:sldMkLst>
          <pc:docMk/>
          <pc:sldMk cId="777962457" sldId="270"/>
        </pc:sldMkLst>
        <pc:spChg chg="mod">
          <ac:chgData name="Quentin Pla" userId="c05e3c29-4ed2-408c-ad0f-133b7be5625d" providerId="ADAL" clId="{72479AAD-FBC9-462F-8DA0-4AB0A9DF70A6}" dt="2019-06-17T21:05:34.282" v="787" actId="2711"/>
          <ac:spMkLst>
            <pc:docMk/>
            <pc:sldMk cId="777962457" sldId="270"/>
            <ac:spMk id="14" creationId="{E66EBF17-1C5C-4CA9-B747-22038EAF02F5}"/>
          </ac:spMkLst>
        </pc:spChg>
        <pc:spChg chg="mod">
          <ac:chgData name="Quentin Pla" userId="c05e3c29-4ed2-408c-ad0f-133b7be5625d" providerId="ADAL" clId="{72479AAD-FBC9-462F-8DA0-4AB0A9DF70A6}" dt="2019-06-17T21:05:30.491" v="786" actId="2711"/>
          <ac:spMkLst>
            <pc:docMk/>
            <pc:sldMk cId="777962457" sldId="270"/>
            <ac:spMk id="20" creationId="{6F10783B-AB09-4D00-9655-000B227A8DFC}"/>
          </ac:spMkLst>
        </pc:spChg>
      </pc:sldChg>
      <pc:sldChg chg="modNotesTx">
        <pc:chgData name="Quentin Pla" userId="c05e3c29-4ed2-408c-ad0f-133b7be5625d" providerId="ADAL" clId="{72479AAD-FBC9-462F-8DA0-4AB0A9DF70A6}" dt="2019-06-24T06:31:36.617" v="1943" actId="5793"/>
        <pc:sldMkLst>
          <pc:docMk/>
          <pc:sldMk cId="2785239778" sldId="271"/>
        </pc:sldMkLst>
      </pc:sldChg>
      <pc:sldChg chg="modNotesTx">
        <pc:chgData name="Quentin Pla" userId="c05e3c29-4ed2-408c-ad0f-133b7be5625d" providerId="ADAL" clId="{72479AAD-FBC9-462F-8DA0-4AB0A9DF70A6}" dt="2019-06-24T07:11:22.524" v="1991" actId="20577"/>
        <pc:sldMkLst>
          <pc:docMk/>
          <pc:sldMk cId="2347032005" sldId="276"/>
        </pc:sldMkLst>
      </pc:sldChg>
      <pc:sldChg chg="modNotesTx">
        <pc:chgData name="Quentin Pla" userId="c05e3c29-4ed2-408c-ad0f-133b7be5625d" providerId="ADAL" clId="{72479AAD-FBC9-462F-8DA0-4AB0A9DF70A6}" dt="2019-06-24T07:12:50.912" v="2026" actId="20577"/>
        <pc:sldMkLst>
          <pc:docMk/>
          <pc:sldMk cId="850632426" sldId="277"/>
        </pc:sldMkLst>
      </pc:sldChg>
      <pc:sldChg chg="addSp delSp modSp ord modAnim">
        <pc:chgData name="Quentin Pla" userId="c05e3c29-4ed2-408c-ad0f-133b7be5625d" providerId="ADAL" clId="{72479AAD-FBC9-462F-8DA0-4AB0A9DF70A6}" dt="2019-06-17T20:06:17.675" v="192"/>
        <pc:sldMkLst>
          <pc:docMk/>
          <pc:sldMk cId="109535765" sldId="278"/>
        </pc:sldMkLst>
        <pc:spChg chg="add del mod">
          <ac:chgData name="Quentin Pla" userId="c05e3c29-4ed2-408c-ad0f-133b7be5625d" providerId="ADAL" clId="{72479AAD-FBC9-462F-8DA0-4AB0A9DF70A6}" dt="2019-06-17T19:57:44.692" v="109" actId="478"/>
          <ac:spMkLst>
            <pc:docMk/>
            <pc:sldMk cId="109535765" sldId="278"/>
            <ac:spMk id="2" creationId="{2F08F216-1C95-48AD-9571-3F0BBA83450B}"/>
          </ac:spMkLst>
        </pc:spChg>
        <pc:spChg chg="add">
          <ac:chgData name="Quentin Pla" userId="c05e3c29-4ed2-408c-ad0f-133b7be5625d" providerId="ADAL" clId="{72479AAD-FBC9-462F-8DA0-4AB0A9DF70A6}" dt="2019-06-17T20:06:17.675" v="192"/>
          <ac:spMkLst>
            <pc:docMk/>
            <pc:sldMk cId="109535765" sldId="278"/>
            <ac:spMk id="21" creationId="{02B3DB00-F57E-4867-BB56-EF7209FE47CC}"/>
          </ac:spMkLst>
        </pc:spChg>
        <pc:spChg chg="mod">
          <ac:chgData name="Quentin Pla" userId="c05e3c29-4ed2-408c-ad0f-133b7be5625d" providerId="ADAL" clId="{72479AAD-FBC9-462F-8DA0-4AB0A9DF70A6}" dt="2019-06-17T20:04:48.693" v="188" actId="1076"/>
          <ac:spMkLst>
            <pc:docMk/>
            <pc:sldMk cId="109535765" sldId="278"/>
            <ac:spMk id="30" creationId="{745E2612-C0F9-4882-A0FC-500582D650C5}"/>
          </ac:spMkLst>
        </pc:spChg>
        <pc:spChg chg="del">
          <ac:chgData name="Quentin Pla" userId="c05e3c29-4ed2-408c-ad0f-133b7be5625d" providerId="ADAL" clId="{72479AAD-FBC9-462F-8DA0-4AB0A9DF70A6}" dt="2019-06-17T20:06:17.420" v="191" actId="478"/>
          <ac:spMkLst>
            <pc:docMk/>
            <pc:sldMk cId="109535765" sldId="278"/>
            <ac:spMk id="41" creationId="{408C9144-802B-45E8-86FA-ECBC4ED35FD0}"/>
          </ac:spMkLst>
        </pc:spChg>
        <pc:picChg chg="add mod">
          <ac:chgData name="Quentin Pla" userId="c05e3c29-4ed2-408c-ad0f-133b7be5625d" providerId="ADAL" clId="{72479AAD-FBC9-462F-8DA0-4AB0A9DF70A6}" dt="2019-06-17T20:05:00.559" v="189" actId="1076"/>
          <ac:picMkLst>
            <pc:docMk/>
            <pc:sldMk cId="109535765" sldId="278"/>
            <ac:picMk id="4" creationId="{CB773A16-1CB6-48E2-B0D1-D2B95A02088A}"/>
          </ac:picMkLst>
        </pc:picChg>
        <pc:picChg chg="add mod">
          <ac:chgData name="Quentin Pla" userId="c05e3c29-4ed2-408c-ad0f-133b7be5625d" providerId="ADAL" clId="{72479AAD-FBC9-462F-8DA0-4AB0A9DF70A6}" dt="2019-06-17T20:05:00.559" v="189" actId="1076"/>
          <ac:picMkLst>
            <pc:docMk/>
            <pc:sldMk cId="109535765" sldId="278"/>
            <ac:picMk id="6" creationId="{3596A0FE-FDEF-48D9-BEF0-1FE1C079497D}"/>
          </ac:picMkLst>
        </pc:picChg>
        <pc:picChg chg="add mod">
          <ac:chgData name="Quentin Pla" userId="c05e3c29-4ed2-408c-ad0f-133b7be5625d" providerId="ADAL" clId="{72479AAD-FBC9-462F-8DA0-4AB0A9DF70A6}" dt="2019-06-17T20:05:00.559" v="189" actId="1076"/>
          <ac:picMkLst>
            <pc:docMk/>
            <pc:sldMk cId="109535765" sldId="278"/>
            <ac:picMk id="8" creationId="{8FE85422-83FA-4D3E-9E9F-3E9B73A7D7FB}"/>
          </ac:picMkLst>
        </pc:picChg>
        <pc:picChg chg="add mod">
          <ac:chgData name="Quentin Pla" userId="c05e3c29-4ed2-408c-ad0f-133b7be5625d" providerId="ADAL" clId="{72479AAD-FBC9-462F-8DA0-4AB0A9DF70A6}" dt="2019-06-17T20:05:00.559" v="189" actId="1076"/>
          <ac:picMkLst>
            <pc:docMk/>
            <pc:sldMk cId="109535765" sldId="278"/>
            <ac:picMk id="11" creationId="{7770D505-A762-4D77-9DD0-72DA86CC4BB4}"/>
          </ac:picMkLst>
        </pc:picChg>
        <pc:picChg chg="add mod modCrop">
          <ac:chgData name="Quentin Pla" userId="c05e3c29-4ed2-408c-ad0f-133b7be5625d" providerId="ADAL" clId="{72479AAD-FBC9-462F-8DA0-4AB0A9DF70A6}" dt="2019-06-17T20:05:00.559" v="189" actId="1076"/>
          <ac:picMkLst>
            <pc:docMk/>
            <pc:sldMk cId="109535765" sldId="278"/>
            <ac:picMk id="14" creationId="{4AB18F7F-CE97-4A01-919C-A7ED38DC4334}"/>
          </ac:picMkLst>
        </pc:picChg>
        <pc:picChg chg="add mod">
          <ac:chgData name="Quentin Pla" userId="c05e3c29-4ed2-408c-ad0f-133b7be5625d" providerId="ADAL" clId="{72479AAD-FBC9-462F-8DA0-4AB0A9DF70A6}" dt="2019-06-17T20:05:00.559" v="189" actId="1076"/>
          <ac:picMkLst>
            <pc:docMk/>
            <pc:sldMk cId="109535765" sldId="278"/>
            <ac:picMk id="16" creationId="{3471D4D7-5BEF-4782-A5DA-C312592D10B0}"/>
          </ac:picMkLst>
        </pc:picChg>
        <pc:picChg chg="del ord">
          <ac:chgData name="Quentin Pla" userId="c05e3c29-4ed2-408c-ad0f-133b7be5625d" providerId="ADAL" clId="{72479AAD-FBC9-462F-8DA0-4AB0A9DF70A6}" dt="2019-06-17T19:57:46.268" v="110" actId="478"/>
          <ac:picMkLst>
            <pc:docMk/>
            <pc:sldMk cId="109535765" sldId="278"/>
            <ac:picMk id="40" creationId="{B6A92B6A-908A-4750-8FC0-7A1C08330DA9}"/>
          </ac:picMkLst>
        </pc:picChg>
        <pc:picChg chg="add mod">
          <ac:chgData name="Quentin Pla" userId="c05e3c29-4ed2-408c-ad0f-133b7be5625d" providerId="ADAL" clId="{72479AAD-FBC9-462F-8DA0-4AB0A9DF70A6}" dt="2019-06-17T20:05:00.559" v="189" actId="1076"/>
          <ac:picMkLst>
            <pc:docMk/>
            <pc:sldMk cId="109535765" sldId="278"/>
            <ac:picMk id="1026" creationId="{59A46BBD-E85B-41A1-A7C9-D32DDE33A6B1}"/>
          </ac:picMkLst>
        </pc:picChg>
      </pc:sldChg>
      <pc:sldChg chg="addSp delSp modSp">
        <pc:chgData name="Quentin Pla" userId="c05e3c29-4ed2-408c-ad0f-133b7be5625d" providerId="ADAL" clId="{72479AAD-FBC9-462F-8DA0-4AB0A9DF70A6}" dt="2019-06-17T20:29:37.974" v="479" actId="20577"/>
        <pc:sldMkLst>
          <pc:docMk/>
          <pc:sldMk cId="898915632" sldId="279"/>
        </pc:sldMkLst>
        <pc:spChg chg="add mod">
          <ac:chgData name="Quentin Pla" userId="c05e3c29-4ed2-408c-ad0f-133b7be5625d" providerId="ADAL" clId="{72479AAD-FBC9-462F-8DA0-4AB0A9DF70A6}" dt="2019-06-17T20:24:01.460" v="370" actId="20577"/>
          <ac:spMkLst>
            <pc:docMk/>
            <pc:sldMk cId="898915632" sldId="279"/>
            <ac:spMk id="15" creationId="{58AC42C3-EC2C-44D9-8314-CC1652AB2B16}"/>
          </ac:spMkLst>
        </pc:spChg>
        <pc:spChg chg="add mod">
          <ac:chgData name="Quentin Pla" userId="c05e3c29-4ed2-408c-ad0f-133b7be5625d" providerId="ADAL" clId="{72479AAD-FBC9-462F-8DA0-4AB0A9DF70A6}" dt="2019-06-17T20:29:37.974" v="479" actId="20577"/>
          <ac:spMkLst>
            <pc:docMk/>
            <pc:sldMk cId="898915632" sldId="279"/>
            <ac:spMk id="16" creationId="{5C63B90F-AF1C-4B54-809B-735CD26F1BDB}"/>
          </ac:spMkLst>
        </pc:spChg>
        <pc:spChg chg="add mod">
          <ac:chgData name="Quentin Pla" userId="c05e3c29-4ed2-408c-ad0f-133b7be5625d" providerId="ADAL" clId="{72479AAD-FBC9-462F-8DA0-4AB0A9DF70A6}" dt="2019-06-17T20:24:13.522" v="376" actId="20577"/>
          <ac:spMkLst>
            <pc:docMk/>
            <pc:sldMk cId="898915632" sldId="279"/>
            <ac:spMk id="17" creationId="{077D3E4F-5B25-45A4-99D9-9123BCFC65E5}"/>
          </ac:spMkLst>
        </pc:spChg>
        <pc:spChg chg="add mod">
          <ac:chgData name="Quentin Pla" userId="c05e3c29-4ed2-408c-ad0f-133b7be5625d" providerId="ADAL" clId="{72479AAD-FBC9-462F-8DA0-4AB0A9DF70A6}" dt="2019-06-17T20:24:17.947" v="383" actId="20577"/>
          <ac:spMkLst>
            <pc:docMk/>
            <pc:sldMk cId="898915632" sldId="279"/>
            <ac:spMk id="18" creationId="{7D7C922C-3955-4C7A-BF2A-656EC263E792}"/>
          </ac:spMkLst>
        </pc:spChg>
        <pc:spChg chg="add mod">
          <ac:chgData name="Quentin Pla" userId="c05e3c29-4ed2-408c-ad0f-133b7be5625d" providerId="ADAL" clId="{72479AAD-FBC9-462F-8DA0-4AB0A9DF70A6}" dt="2019-06-17T20:24:21.107" v="390" actId="20577"/>
          <ac:spMkLst>
            <pc:docMk/>
            <pc:sldMk cId="898915632" sldId="279"/>
            <ac:spMk id="19" creationId="{79D36AF0-345C-4D12-A854-222A7C917628}"/>
          </ac:spMkLst>
        </pc:spChg>
        <pc:spChg chg="add mod">
          <ac:chgData name="Quentin Pla" userId="c05e3c29-4ed2-408c-ad0f-133b7be5625d" providerId="ADAL" clId="{72479AAD-FBC9-462F-8DA0-4AB0A9DF70A6}" dt="2019-06-17T20:24:54.667" v="417" actId="20577"/>
          <ac:spMkLst>
            <pc:docMk/>
            <pc:sldMk cId="898915632" sldId="279"/>
            <ac:spMk id="20" creationId="{69E91E77-1518-4E2C-BAA5-7CFA624189B8}"/>
          </ac:spMkLst>
        </pc:spChg>
        <pc:grpChg chg="add del mod">
          <ac:chgData name="Quentin Pla" userId="c05e3c29-4ed2-408c-ad0f-133b7be5625d" providerId="ADAL" clId="{72479AAD-FBC9-462F-8DA0-4AB0A9DF70A6}" dt="2019-06-17T20:21:37.238" v="359" actId="14826"/>
          <ac:grpSpMkLst>
            <pc:docMk/>
            <pc:sldMk cId="898915632" sldId="279"/>
            <ac:grpSpMk id="21" creationId="{716FFA69-5601-49C3-AA17-9EC3CF82D5F2}"/>
          </ac:grpSpMkLst>
        </pc:grpChg>
        <pc:grpChg chg="add mod">
          <ac:chgData name="Quentin Pla" userId="c05e3c29-4ed2-408c-ad0f-133b7be5625d" providerId="ADAL" clId="{72479AAD-FBC9-462F-8DA0-4AB0A9DF70A6}" dt="2019-06-17T20:22:42.679" v="360" actId="14826"/>
          <ac:grpSpMkLst>
            <pc:docMk/>
            <pc:sldMk cId="898915632" sldId="279"/>
            <ac:grpSpMk id="22" creationId="{31ABD514-F08E-4B76-A5D9-378E5C96DCBB}"/>
          </ac:grpSpMkLst>
        </pc:grpChg>
        <pc:grpChg chg="add mod">
          <ac:chgData name="Quentin Pla" userId="c05e3c29-4ed2-408c-ad0f-133b7be5625d" providerId="ADAL" clId="{72479AAD-FBC9-462F-8DA0-4AB0A9DF70A6}" dt="2019-06-17T20:26:17.764" v="418" actId="14826"/>
          <ac:grpSpMkLst>
            <pc:docMk/>
            <pc:sldMk cId="898915632" sldId="279"/>
            <ac:grpSpMk id="23" creationId="{F187229B-64B3-4CDB-9695-BEF2FD0C0064}"/>
          </ac:grpSpMkLst>
        </pc:grpChg>
        <pc:grpChg chg="add mod">
          <ac:chgData name="Quentin Pla" userId="c05e3c29-4ed2-408c-ad0f-133b7be5625d" providerId="ADAL" clId="{72479AAD-FBC9-462F-8DA0-4AB0A9DF70A6}" dt="2019-06-17T20:26:30.790" v="419" actId="14826"/>
          <ac:grpSpMkLst>
            <pc:docMk/>
            <pc:sldMk cId="898915632" sldId="279"/>
            <ac:grpSpMk id="24" creationId="{C9E636CB-C6C7-47FE-A872-D2FC10F6FA09}"/>
          </ac:grpSpMkLst>
        </pc:grpChg>
        <pc:grpChg chg="add del mod">
          <ac:chgData name="Quentin Pla" userId="c05e3c29-4ed2-408c-ad0f-133b7be5625d" providerId="ADAL" clId="{72479AAD-FBC9-462F-8DA0-4AB0A9DF70A6}" dt="2019-06-17T20:28:51.542" v="420" actId="14826"/>
          <ac:grpSpMkLst>
            <pc:docMk/>
            <pc:sldMk cId="898915632" sldId="279"/>
            <ac:grpSpMk id="25" creationId="{B4867725-A226-4F2F-BD9C-102C59AFD4D3}"/>
          </ac:grpSpMkLst>
        </pc:grpChg>
        <pc:picChg chg="add mod">
          <ac:chgData name="Quentin Pla" userId="c05e3c29-4ed2-408c-ad0f-133b7be5625d" providerId="ADAL" clId="{72479AAD-FBC9-462F-8DA0-4AB0A9DF70A6}" dt="2019-06-17T20:21:37.238" v="359" actId="14826"/>
          <ac:picMkLst>
            <pc:docMk/>
            <pc:sldMk cId="898915632" sldId="279"/>
            <ac:picMk id="3" creationId="{53CBE06F-C83D-4D36-9379-E0356ADE4A35}"/>
          </ac:picMkLst>
        </pc:picChg>
        <pc:picChg chg="add mod">
          <ac:chgData name="Quentin Pla" userId="c05e3c29-4ed2-408c-ad0f-133b7be5625d" providerId="ADAL" clId="{72479AAD-FBC9-462F-8DA0-4AB0A9DF70A6}" dt="2019-06-17T20:26:17.764" v="418" actId="14826"/>
          <ac:picMkLst>
            <pc:docMk/>
            <pc:sldMk cId="898915632" sldId="279"/>
            <ac:picMk id="5" creationId="{C8D0B585-AEC8-4E54-B587-B3E813E9F3BB}"/>
          </ac:picMkLst>
        </pc:picChg>
        <pc:picChg chg="add mod">
          <ac:chgData name="Quentin Pla" userId="c05e3c29-4ed2-408c-ad0f-133b7be5625d" providerId="ADAL" clId="{72479AAD-FBC9-462F-8DA0-4AB0A9DF70A6}" dt="2019-06-17T20:26:30.790" v="419" actId="14826"/>
          <ac:picMkLst>
            <pc:docMk/>
            <pc:sldMk cId="898915632" sldId="279"/>
            <ac:picMk id="8" creationId="{26A4614A-2356-4573-9C14-F2FB6A7F3D32}"/>
          </ac:picMkLst>
        </pc:picChg>
        <pc:picChg chg="add mod">
          <ac:chgData name="Quentin Pla" userId="c05e3c29-4ed2-408c-ad0f-133b7be5625d" providerId="ADAL" clId="{72479AAD-FBC9-462F-8DA0-4AB0A9DF70A6}" dt="2019-06-17T20:28:51.542" v="420" actId="14826"/>
          <ac:picMkLst>
            <pc:docMk/>
            <pc:sldMk cId="898915632" sldId="279"/>
            <ac:picMk id="11" creationId="{F611FC7A-D36F-4264-84D8-4F0E1515C6BE}"/>
          </ac:picMkLst>
        </pc:picChg>
        <pc:picChg chg="add mod">
          <ac:chgData name="Quentin Pla" userId="c05e3c29-4ed2-408c-ad0f-133b7be5625d" providerId="ADAL" clId="{72479AAD-FBC9-462F-8DA0-4AB0A9DF70A6}" dt="2019-06-17T20:22:42.679" v="360" actId="14826"/>
          <ac:picMkLst>
            <pc:docMk/>
            <pc:sldMk cId="898915632" sldId="279"/>
            <ac:picMk id="14" creationId="{EAFD84B1-3BFF-479B-A376-A01333D3323F}"/>
          </ac:picMkLst>
        </pc:picChg>
      </pc:sldChg>
      <pc:sldChg chg="addSp delSp modSp">
        <pc:chgData name="Quentin Pla" userId="c05e3c29-4ed2-408c-ad0f-133b7be5625d" providerId="ADAL" clId="{72479AAD-FBC9-462F-8DA0-4AB0A9DF70A6}" dt="2019-06-17T21:30:14.563" v="1131" actId="207"/>
        <pc:sldMkLst>
          <pc:docMk/>
          <pc:sldMk cId="1219115809" sldId="280"/>
        </pc:sldMkLst>
        <pc:spChg chg="add del">
          <ac:chgData name="Quentin Pla" userId="c05e3c29-4ed2-408c-ad0f-133b7be5625d" providerId="ADAL" clId="{72479AAD-FBC9-462F-8DA0-4AB0A9DF70A6}" dt="2019-06-17T21:03:47.071" v="738"/>
          <ac:spMkLst>
            <pc:docMk/>
            <pc:sldMk cId="1219115809" sldId="280"/>
            <ac:spMk id="2" creationId="{963319EE-9400-453E-9544-72E38F2AEB73}"/>
          </ac:spMkLst>
        </pc:spChg>
        <pc:spChg chg="add mod">
          <ac:chgData name="Quentin Pla" userId="c05e3c29-4ed2-408c-ad0f-133b7be5625d" providerId="ADAL" clId="{72479AAD-FBC9-462F-8DA0-4AB0A9DF70A6}" dt="2019-06-17T21:04:03.962" v="778" actId="1076"/>
          <ac:spMkLst>
            <pc:docMk/>
            <pc:sldMk cId="1219115809" sldId="280"/>
            <ac:spMk id="7" creationId="{35BD4D62-765A-492B-A36D-7EA4033B1CF5}"/>
          </ac:spMkLst>
        </pc:spChg>
        <pc:spChg chg="mod">
          <ac:chgData name="Quentin Pla" userId="c05e3c29-4ed2-408c-ad0f-133b7be5625d" providerId="ADAL" clId="{72479AAD-FBC9-462F-8DA0-4AB0A9DF70A6}" dt="2019-06-17T21:30:14.563" v="1131" actId="207"/>
          <ac:spMkLst>
            <pc:docMk/>
            <pc:sldMk cId="1219115809" sldId="280"/>
            <ac:spMk id="11" creationId="{48B95BD8-0BC1-43C8-B0EB-BE3AFE6A5279}"/>
          </ac:spMkLst>
        </pc:spChg>
        <pc:spChg chg="mod">
          <ac:chgData name="Quentin Pla" userId="c05e3c29-4ed2-408c-ad0f-133b7be5625d" providerId="ADAL" clId="{72479AAD-FBC9-462F-8DA0-4AB0A9DF70A6}" dt="2019-06-17T21:12:43.634" v="872" actId="207"/>
          <ac:spMkLst>
            <pc:docMk/>
            <pc:sldMk cId="1219115809" sldId="280"/>
            <ac:spMk id="15" creationId="{BD966ADA-FF86-4C78-8C11-192BA4F1F74B}"/>
          </ac:spMkLst>
        </pc:spChg>
        <pc:spChg chg="mod">
          <ac:chgData name="Quentin Pla" userId="c05e3c29-4ed2-408c-ad0f-133b7be5625d" providerId="ADAL" clId="{72479AAD-FBC9-462F-8DA0-4AB0A9DF70A6}" dt="2019-06-17T21:12:36.277" v="870" actId="207"/>
          <ac:spMkLst>
            <pc:docMk/>
            <pc:sldMk cId="1219115809" sldId="280"/>
            <ac:spMk id="18" creationId="{2D4C017E-210C-4840-B084-E52AF68DCFFC}"/>
          </ac:spMkLst>
        </pc:spChg>
        <pc:spChg chg="add mod">
          <ac:chgData name="Quentin Pla" userId="c05e3c29-4ed2-408c-ad0f-133b7be5625d" providerId="ADAL" clId="{72479AAD-FBC9-462F-8DA0-4AB0A9DF70A6}" dt="2019-06-17T21:14:59.846" v="892" actId="164"/>
          <ac:spMkLst>
            <pc:docMk/>
            <pc:sldMk cId="1219115809" sldId="280"/>
            <ac:spMk id="20" creationId="{F92EF3C5-9BE7-4487-B307-481D15063ABD}"/>
          </ac:spMkLst>
        </pc:spChg>
        <pc:spChg chg="add del mod">
          <ac:chgData name="Quentin Pla" userId="c05e3c29-4ed2-408c-ad0f-133b7be5625d" providerId="ADAL" clId="{72479AAD-FBC9-462F-8DA0-4AB0A9DF70A6}" dt="2019-06-17T21:29:32.556" v="1127" actId="478"/>
          <ac:spMkLst>
            <pc:docMk/>
            <pc:sldMk cId="1219115809" sldId="280"/>
            <ac:spMk id="22" creationId="{2C67B375-C957-4A4F-AE68-C2DAFF60E572}"/>
          </ac:spMkLst>
        </pc:spChg>
        <pc:grpChg chg="add del mod">
          <ac:chgData name="Quentin Pla" userId="c05e3c29-4ed2-408c-ad0f-133b7be5625d" providerId="ADAL" clId="{72479AAD-FBC9-462F-8DA0-4AB0A9DF70A6}" dt="2019-06-17T21:29:31.984" v="1126" actId="478"/>
          <ac:grpSpMkLst>
            <pc:docMk/>
            <pc:sldMk cId="1219115809" sldId="280"/>
            <ac:grpSpMk id="5" creationId="{137CA9EB-D6AB-4408-A3D1-A313FA63862F}"/>
          </ac:grpSpMkLst>
        </pc:grpChg>
        <pc:grpChg chg="add mod">
          <ac:chgData name="Quentin Pla" userId="c05e3c29-4ed2-408c-ad0f-133b7be5625d" providerId="ADAL" clId="{72479AAD-FBC9-462F-8DA0-4AB0A9DF70A6}" dt="2019-06-17T21:29:57.933" v="1129" actId="1076"/>
          <ac:grpSpMkLst>
            <pc:docMk/>
            <pc:sldMk cId="1219115809" sldId="280"/>
            <ac:grpSpMk id="8" creationId="{E295AF47-2C35-4A8F-9ADA-F12355E39523}"/>
          </ac:grpSpMkLst>
        </pc:grpChg>
        <pc:grpChg chg="add mod">
          <ac:chgData name="Quentin Pla" userId="c05e3c29-4ed2-408c-ad0f-133b7be5625d" providerId="ADAL" clId="{72479AAD-FBC9-462F-8DA0-4AB0A9DF70A6}" dt="2019-06-17T21:29:57.933" v="1129" actId="1076"/>
          <ac:grpSpMkLst>
            <pc:docMk/>
            <pc:sldMk cId="1219115809" sldId="280"/>
            <ac:grpSpMk id="13" creationId="{4B5FC6DE-C829-452E-A232-E082B7A561F3}"/>
          </ac:grpSpMkLst>
        </pc:grpChg>
        <pc:grpChg chg="add mod">
          <ac:chgData name="Quentin Pla" userId="c05e3c29-4ed2-408c-ad0f-133b7be5625d" providerId="ADAL" clId="{72479AAD-FBC9-462F-8DA0-4AB0A9DF70A6}" dt="2019-06-17T21:29:57.933" v="1129" actId="1076"/>
          <ac:grpSpMkLst>
            <pc:docMk/>
            <pc:sldMk cId="1219115809" sldId="280"/>
            <ac:grpSpMk id="16" creationId="{8D49C821-1FC7-4D2A-B13F-8E3F47CD3553}"/>
          </ac:grpSpMkLst>
        </pc:grpChg>
        <pc:picChg chg="add mod">
          <ac:chgData name="Quentin Pla" userId="c05e3c29-4ed2-408c-ad0f-133b7be5625d" providerId="ADAL" clId="{72479AAD-FBC9-462F-8DA0-4AB0A9DF70A6}" dt="2019-06-17T21:14:59.846" v="892" actId="164"/>
          <ac:picMkLst>
            <pc:docMk/>
            <pc:sldMk cId="1219115809" sldId="280"/>
            <ac:picMk id="4" creationId="{F2F04E01-003C-4837-9D43-D35AC4F1EA4B}"/>
          </ac:picMkLst>
        </pc:picChg>
        <pc:picChg chg="mod">
          <ac:chgData name="Quentin Pla" userId="c05e3c29-4ed2-408c-ad0f-133b7be5625d" providerId="ADAL" clId="{72479AAD-FBC9-462F-8DA0-4AB0A9DF70A6}" dt="2019-06-17T21:30:09.739" v="1130" actId="207"/>
          <ac:picMkLst>
            <pc:docMk/>
            <pc:sldMk cId="1219115809" sldId="280"/>
            <ac:picMk id="10" creationId="{82509496-28D2-46B8-9247-2BBAD3EAAA80}"/>
          </ac:picMkLst>
        </pc:picChg>
        <pc:picChg chg="mod">
          <ac:chgData name="Quentin Pla" userId="c05e3c29-4ed2-408c-ad0f-133b7be5625d" providerId="ADAL" clId="{72479AAD-FBC9-462F-8DA0-4AB0A9DF70A6}" dt="2019-06-17T21:12:40.367" v="871" actId="207"/>
          <ac:picMkLst>
            <pc:docMk/>
            <pc:sldMk cId="1219115809" sldId="280"/>
            <ac:picMk id="14" creationId="{1BBC7ED2-CE36-485E-BFF8-B37C2A38FE53}"/>
          </ac:picMkLst>
        </pc:picChg>
        <pc:picChg chg="mod">
          <ac:chgData name="Quentin Pla" userId="c05e3c29-4ed2-408c-ad0f-133b7be5625d" providerId="ADAL" clId="{72479AAD-FBC9-462F-8DA0-4AB0A9DF70A6}" dt="2019-06-17T21:12:24.917" v="868" actId="207"/>
          <ac:picMkLst>
            <pc:docMk/>
            <pc:sldMk cId="1219115809" sldId="280"/>
            <ac:picMk id="17" creationId="{A5D60E4F-5F08-46BB-9964-CB894E64DD57}"/>
          </ac:picMkLst>
        </pc:picChg>
        <pc:picChg chg="add del mod">
          <ac:chgData name="Quentin Pla" userId="c05e3c29-4ed2-408c-ad0f-133b7be5625d" providerId="ADAL" clId="{72479AAD-FBC9-462F-8DA0-4AB0A9DF70A6}" dt="2019-06-17T21:29:31.421" v="1125" actId="478"/>
          <ac:picMkLst>
            <pc:docMk/>
            <pc:sldMk cId="1219115809" sldId="280"/>
            <ac:picMk id="19" creationId="{45F584CF-DB76-440A-8394-1C23C2BA3218}"/>
          </ac:picMkLst>
        </pc:picChg>
      </pc:sldChg>
      <pc:sldChg chg="addSp delSp modSp add ord modTransition">
        <pc:chgData name="Quentin Pla" userId="c05e3c29-4ed2-408c-ad0f-133b7be5625d" providerId="ADAL" clId="{72479AAD-FBC9-462F-8DA0-4AB0A9DF70A6}" dt="2019-06-17T19:53:07.632" v="107"/>
        <pc:sldMkLst>
          <pc:docMk/>
          <pc:sldMk cId="3697494463" sldId="281"/>
        </pc:sldMkLst>
        <pc:spChg chg="add del mod">
          <ac:chgData name="Quentin Pla" userId="c05e3c29-4ed2-408c-ad0f-133b7be5625d" providerId="ADAL" clId="{72479AAD-FBC9-462F-8DA0-4AB0A9DF70A6}" dt="2019-06-17T19:48:47.231" v="54" actId="478"/>
          <ac:spMkLst>
            <pc:docMk/>
            <pc:sldMk cId="3697494463" sldId="281"/>
            <ac:spMk id="2" creationId="{622E043D-0126-401A-8AAD-A5603B1335D9}"/>
          </ac:spMkLst>
        </pc:spChg>
        <pc:spChg chg="add mod">
          <ac:chgData name="Quentin Pla" userId="c05e3c29-4ed2-408c-ad0f-133b7be5625d" providerId="ADAL" clId="{72479AAD-FBC9-462F-8DA0-4AB0A9DF70A6}" dt="2019-06-17T19:50:21.034" v="100" actId="207"/>
          <ac:spMkLst>
            <pc:docMk/>
            <pc:sldMk cId="3697494463" sldId="281"/>
            <ac:spMk id="8" creationId="{30354062-AB16-4F7C-B6EE-3A79A41227C3}"/>
          </ac:spMkLst>
        </pc:spChg>
        <pc:picChg chg="mod ord">
          <ac:chgData name="Quentin Pla" userId="c05e3c29-4ed2-408c-ad0f-133b7be5625d" providerId="ADAL" clId="{72479AAD-FBC9-462F-8DA0-4AB0A9DF70A6}" dt="2019-06-17T19:49:46.029" v="63" actId="166"/>
          <ac:picMkLst>
            <pc:docMk/>
            <pc:sldMk cId="3697494463" sldId="281"/>
            <ac:picMk id="40" creationId="{B6A92B6A-908A-4750-8FC0-7A1C08330DA9}"/>
          </ac:picMkLst>
        </pc:picChg>
      </pc:sldChg>
      <pc:sldChg chg="add">
        <pc:chgData name="Quentin Pla" userId="c05e3c29-4ed2-408c-ad0f-133b7be5625d" providerId="ADAL" clId="{72479AAD-FBC9-462F-8DA0-4AB0A9DF70A6}" dt="2019-06-17T19:53:05.351" v="106"/>
        <pc:sldMkLst>
          <pc:docMk/>
          <pc:sldMk cId="3613018951" sldId="282"/>
        </pc:sldMkLst>
      </pc:sldChg>
      <pc:sldChg chg="add">
        <pc:chgData name="Quentin Pla" userId="c05e3c29-4ed2-408c-ad0f-133b7be5625d" providerId="ADAL" clId="{72479AAD-FBC9-462F-8DA0-4AB0A9DF70A6}" dt="2019-06-17T19:57:40.516" v="108"/>
        <pc:sldMkLst>
          <pc:docMk/>
          <pc:sldMk cId="2518842129" sldId="283"/>
        </pc:sldMkLst>
      </pc:sldChg>
      <pc:sldChg chg="addSp delSp modSp add">
        <pc:chgData name="Quentin Pla" userId="c05e3c29-4ed2-408c-ad0f-133b7be5625d" providerId="ADAL" clId="{72479AAD-FBC9-462F-8DA0-4AB0A9DF70A6}" dt="2019-06-17T20:33:39.556" v="527" actId="166"/>
        <pc:sldMkLst>
          <pc:docMk/>
          <pc:sldMk cId="924798411" sldId="285"/>
        </pc:sldMkLst>
        <pc:spChg chg="del">
          <ac:chgData name="Quentin Pla" userId="c05e3c29-4ed2-408c-ad0f-133b7be5625d" providerId="ADAL" clId="{72479AAD-FBC9-462F-8DA0-4AB0A9DF70A6}" dt="2019-06-17T20:30:31.573" v="486" actId="478"/>
          <ac:spMkLst>
            <pc:docMk/>
            <pc:sldMk cId="924798411" sldId="285"/>
            <ac:spMk id="16" creationId="{5C63B90F-AF1C-4B54-809B-735CD26F1BDB}"/>
          </ac:spMkLst>
        </pc:spChg>
        <pc:spChg chg="add mod">
          <ac:chgData name="Quentin Pla" userId="c05e3c29-4ed2-408c-ad0f-133b7be5625d" providerId="ADAL" clId="{72479AAD-FBC9-462F-8DA0-4AB0A9DF70A6}" dt="2019-06-17T20:32:59.427" v="523" actId="20577"/>
          <ac:spMkLst>
            <pc:docMk/>
            <pc:sldMk cId="924798411" sldId="285"/>
            <ac:spMk id="27" creationId="{5E61D984-0186-4464-A2F6-5AF8A8BFEBD2}"/>
          </ac:spMkLst>
        </pc:spChg>
        <pc:spChg chg="add">
          <ac:chgData name="Quentin Pla" userId="c05e3c29-4ed2-408c-ad0f-133b7be5625d" providerId="ADAL" clId="{72479AAD-FBC9-462F-8DA0-4AB0A9DF70A6}" dt="2019-06-17T20:33:15.904" v="525"/>
          <ac:spMkLst>
            <pc:docMk/>
            <pc:sldMk cId="924798411" sldId="285"/>
            <ac:spMk id="28" creationId="{9D91F37B-E428-4CD6-81E8-FF8F97AD474B}"/>
          </ac:spMkLst>
        </pc:spChg>
        <pc:grpChg chg="del">
          <ac:chgData name="Quentin Pla" userId="c05e3c29-4ed2-408c-ad0f-133b7be5625d" providerId="ADAL" clId="{72479AAD-FBC9-462F-8DA0-4AB0A9DF70A6}" dt="2019-06-17T20:30:29.062" v="481" actId="478"/>
          <ac:grpSpMkLst>
            <pc:docMk/>
            <pc:sldMk cId="924798411" sldId="285"/>
            <ac:grpSpMk id="21" creationId="{716FFA69-5601-49C3-AA17-9EC3CF82D5F2}"/>
          </ac:grpSpMkLst>
        </pc:grpChg>
        <pc:grpChg chg="del">
          <ac:chgData name="Quentin Pla" userId="c05e3c29-4ed2-408c-ad0f-133b7be5625d" providerId="ADAL" clId="{72479AAD-FBC9-462F-8DA0-4AB0A9DF70A6}" dt="2019-06-17T20:30:29.531" v="482" actId="478"/>
          <ac:grpSpMkLst>
            <pc:docMk/>
            <pc:sldMk cId="924798411" sldId="285"/>
            <ac:grpSpMk id="22" creationId="{31ABD514-F08E-4B76-A5D9-378E5C96DCBB}"/>
          </ac:grpSpMkLst>
        </pc:grpChg>
        <pc:grpChg chg="del">
          <ac:chgData name="Quentin Pla" userId="c05e3c29-4ed2-408c-ad0f-133b7be5625d" providerId="ADAL" clId="{72479AAD-FBC9-462F-8DA0-4AB0A9DF70A6}" dt="2019-06-17T20:30:29.875" v="483" actId="478"/>
          <ac:grpSpMkLst>
            <pc:docMk/>
            <pc:sldMk cId="924798411" sldId="285"/>
            <ac:grpSpMk id="23" creationId="{F187229B-64B3-4CDB-9695-BEF2FD0C0064}"/>
          </ac:grpSpMkLst>
        </pc:grpChg>
        <pc:grpChg chg="del">
          <ac:chgData name="Quentin Pla" userId="c05e3c29-4ed2-408c-ad0f-133b7be5625d" providerId="ADAL" clId="{72479AAD-FBC9-462F-8DA0-4AB0A9DF70A6}" dt="2019-06-17T20:30:30.156" v="484" actId="478"/>
          <ac:grpSpMkLst>
            <pc:docMk/>
            <pc:sldMk cId="924798411" sldId="285"/>
            <ac:grpSpMk id="24" creationId="{C9E636CB-C6C7-47FE-A872-D2FC10F6FA09}"/>
          </ac:grpSpMkLst>
        </pc:grpChg>
        <pc:grpChg chg="del">
          <ac:chgData name="Quentin Pla" userId="c05e3c29-4ed2-408c-ad0f-133b7be5625d" providerId="ADAL" clId="{72479AAD-FBC9-462F-8DA0-4AB0A9DF70A6}" dt="2019-06-17T20:30:30.537" v="485" actId="478"/>
          <ac:grpSpMkLst>
            <pc:docMk/>
            <pc:sldMk cId="924798411" sldId="285"/>
            <ac:grpSpMk id="25" creationId="{B4867725-A226-4F2F-BD9C-102C59AFD4D3}"/>
          </ac:grpSpMkLst>
        </pc:grpChg>
        <pc:picChg chg="add mod ord">
          <ac:chgData name="Quentin Pla" userId="c05e3c29-4ed2-408c-ad0f-133b7be5625d" providerId="ADAL" clId="{72479AAD-FBC9-462F-8DA0-4AB0A9DF70A6}" dt="2019-06-17T20:33:39.556" v="527" actId="166"/>
          <ac:picMkLst>
            <pc:docMk/>
            <pc:sldMk cId="924798411" sldId="285"/>
            <ac:picMk id="26" creationId="{E6BD819F-A89D-4B89-B6FE-C5FF610490F5}"/>
          </ac:picMkLst>
        </pc:picChg>
      </pc:sldChg>
      <pc:sldChg chg="addSp modSp add">
        <pc:chgData name="Quentin Pla" userId="c05e3c29-4ed2-408c-ad0f-133b7be5625d" providerId="ADAL" clId="{72479AAD-FBC9-462F-8DA0-4AB0A9DF70A6}" dt="2019-06-17T20:34:10.778" v="535" actId="207"/>
        <pc:sldMkLst>
          <pc:docMk/>
          <pc:sldMk cId="1197383500" sldId="286"/>
        </pc:sldMkLst>
        <pc:spChg chg="add mod">
          <ac:chgData name="Quentin Pla" userId="c05e3c29-4ed2-408c-ad0f-133b7be5625d" providerId="ADAL" clId="{72479AAD-FBC9-462F-8DA0-4AB0A9DF70A6}" dt="2019-06-17T20:34:10.778" v="535" actId="207"/>
          <ac:spMkLst>
            <pc:docMk/>
            <pc:sldMk cId="1197383500" sldId="286"/>
            <ac:spMk id="8" creationId="{ED4DB686-7EAE-4FAF-A626-FD71888B6A58}"/>
          </ac:spMkLst>
        </pc:spChg>
        <pc:picChg chg="mod ord">
          <ac:chgData name="Quentin Pla" userId="c05e3c29-4ed2-408c-ad0f-133b7be5625d" providerId="ADAL" clId="{72479AAD-FBC9-462F-8DA0-4AB0A9DF70A6}" dt="2019-06-17T20:34:01.424" v="533" actId="1076"/>
          <ac:picMkLst>
            <pc:docMk/>
            <pc:sldMk cId="1197383500" sldId="286"/>
            <ac:picMk id="26" creationId="{E6BD819F-A89D-4B89-B6FE-C5FF610490F5}"/>
          </ac:picMkLst>
        </pc:picChg>
      </pc:sldChg>
      <pc:sldChg chg="add ord">
        <pc:chgData name="Quentin Pla" userId="c05e3c29-4ed2-408c-ad0f-133b7be5625d" providerId="ADAL" clId="{72479AAD-FBC9-462F-8DA0-4AB0A9DF70A6}" dt="2019-06-17T20:34:15.276" v="537"/>
        <pc:sldMkLst>
          <pc:docMk/>
          <pc:sldMk cId="248976038" sldId="287"/>
        </pc:sldMkLst>
      </pc:sldChg>
      <pc:sldChg chg="addSp delSp modSp add">
        <pc:chgData name="Quentin Pla" userId="c05e3c29-4ed2-408c-ad0f-133b7be5625d" providerId="ADAL" clId="{72479AAD-FBC9-462F-8DA0-4AB0A9DF70A6}" dt="2019-06-17T20:38:29.577" v="574"/>
        <pc:sldMkLst>
          <pc:docMk/>
          <pc:sldMk cId="2412414511" sldId="288"/>
        </pc:sldMkLst>
        <pc:spChg chg="mod">
          <ac:chgData name="Quentin Pla" userId="c05e3c29-4ed2-408c-ad0f-133b7be5625d" providerId="ADAL" clId="{72479AAD-FBC9-462F-8DA0-4AB0A9DF70A6}" dt="2019-06-17T20:38:26.307" v="573" actId="20577"/>
          <ac:spMkLst>
            <pc:docMk/>
            <pc:sldMk cId="2412414511" sldId="288"/>
            <ac:spMk id="27" creationId="{5E61D984-0186-4464-A2F6-5AF8A8BFEBD2}"/>
          </ac:spMkLst>
        </pc:spChg>
        <pc:picChg chg="add del">
          <ac:chgData name="Quentin Pla" userId="c05e3c29-4ed2-408c-ad0f-133b7be5625d" providerId="ADAL" clId="{72479AAD-FBC9-462F-8DA0-4AB0A9DF70A6}" dt="2019-06-17T20:37:52.010" v="541" actId="478"/>
          <ac:picMkLst>
            <pc:docMk/>
            <pc:sldMk cId="2412414511" sldId="288"/>
            <ac:picMk id="10" creationId="{DB70976A-8496-48CB-AE34-ACF7B784EF17}"/>
          </ac:picMkLst>
        </pc:picChg>
        <pc:picChg chg="add mod">
          <ac:chgData name="Quentin Pla" userId="c05e3c29-4ed2-408c-ad0f-133b7be5625d" providerId="ADAL" clId="{72479AAD-FBC9-462F-8DA0-4AB0A9DF70A6}" dt="2019-06-17T20:38:10.678" v="546" actId="1076"/>
          <ac:picMkLst>
            <pc:docMk/>
            <pc:sldMk cId="2412414511" sldId="288"/>
            <ac:picMk id="11" creationId="{EFE2E6E2-B1FE-42A7-9E79-D727C15E42EC}"/>
          </ac:picMkLst>
        </pc:picChg>
        <pc:picChg chg="add">
          <ac:chgData name="Quentin Pla" userId="c05e3c29-4ed2-408c-ad0f-133b7be5625d" providerId="ADAL" clId="{72479AAD-FBC9-462F-8DA0-4AB0A9DF70A6}" dt="2019-06-17T20:38:29.577" v="574"/>
          <ac:picMkLst>
            <pc:docMk/>
            <pc:sldMk cId="2412414511" sldId="288"/>
            <ac:picMk id="13" creationId="{11C5334D-7CAC-44DB-B2F5-429790786965}"/>
          </ac:picMkLst>
        </pc:picChg>
        <pc:picChg chg="del">
          <ac:chgData name="Quentin Pla" userId="c05e3c29-4ed2-408c-ad0f-133b7be5625d" providerId="ADAL" clId="{72479AAD-FBC9-462F-8DA0-4AB0A9DF70A6}" dt="2019-06-17T20:37:45.818" v="539"/>
          <ac:picMkLst>
            <pc:docMk/>
            <pc:sldMk cId="2412414511" sldId="288"/>
            <ac:picMk id="26" creationId="{E6BD819F-A89D-4B89-B6FE-C5FF610490F5}"/>
          </ac:picMkLst>
        </pc:picChg>
      </pc:sldChg>
      <pc:sldChg chg="modSp add">
        <pc:chgData name="Quentin Pla" userId="c05e3c29-4ed2-408c-ad0f-133b7be5625d" providerId="ADAL" clId="{72479AAD-FBC9-462F-8DA0-4AB0A9DF70A6}" dt="2019-06-17T20:38:59.256" v="581" actId="207"/>
        <pc:sldMkLst>
          <pc:docMk/>
          <pc:sldMk cId="2239469791" sldId="289"/>
        </pc:sldMkLst>
        <pc:spChg chg="mod">
          <ac:chgData name="Quentin Pla" userId="c05e3c29-4ed2-408c-ad0f-133b7be5625d" providerId="ADAL" clId="{72479AAD-FBC9-462F-8DA0-4AB0A9DF70A6}" dt="2019-06-17T20:38:59.256" v="581" actId="207"/>
          <ac:spMkLst>
            <pc:docMk/>
            <pc:sldMk cId="2239469791" sldId="289"/>
            <ac:spMk id="28" creationId="{9D91F37B-E428-4CD6-81E8-FF8F97AD474B}"/>
          </ac:spMkLst>
        </pc:spChg>
        <pc:picChg chg="mod">
          <ac:chgData name="Quentin Pla" userId="c05e3c29-4ed2-408c-ad0f-133b7be5625d" providerId="ADAL" clId="{72479AAD-FBC9-462F-8DA0-4AB0A9DF70A6}" dt="2019-06-17T20:38:55.656" v="580" actId="1076"/>
          <ac:picMkLst>
            <pc:docMk/>
            <pc:sldMk cId="2239469791" sldId="289"/>
            <ac:picMk id="11" creationId="{EFE2E6E2-B1FE-42A7-9E79-D727C15E42EC}"/>
          </ac:picMkLst>
        </pc:picChg>
      </pc:sldChg>
      <pc:sldChg chg="add">
        <pc:chgData name="Quentin Pla" userId="c05e3c29-4ed2-408c-ad0f-133b7be5625d" providerId="ADAL" clId="{72479AAD-FBC9-462F-8DA0-4AB0A9DF70A6}" dt="2019-06-17T20:38:39.231" v="576"/>
        <pc:sldMkLst>
          <pc:docMk/>
          <pc:sldMk cId="2229798617" sldId="290"/>
        </pc:sldMkLst>
      </pc:sldChg>
      <pc:sldChg chg="addSp delSp modSp add">
        <pc:chgData name="Quentin Pla" userId="c05e3c29-4ed2-408c-ad0f-133b7be5625d" providerId="ADAL" clId="{72479AAD-FBC9-462F-8DA0-4AB0A9DF70A6}" dt="2019-06-17T20:43:46.436" v="630" actId="478"/>
        <pc:sldMkLst>
          <pc:docMk/>
          <pc:sldMk cId="656129930" sldId="292"/>
        </pc:sldMkLst>
        <pc:spChg chg="mod">
          <ac:chgData name="Quentin Pla" userId="c05e3c29-4ed2-408c-ad0f-133b7be5625d" providerId="ADAL" clId="{72479AAD-FBC9-462F-8DA0-4AB0A9DF70A6}" dt="2019-06-17T20:43:40.818" v="628" actId="1076"/>
          <ac:spMkLst>
            <pc:docMk/>
            <pc:sldMk cId="656129930" sldId="292"/>
            <ac:spMk id="27" creationId="{5E61D984-0186-4464-A2F6-5AF8A8BFEBD2}"/>
          </ac:spMkLst>
        </pc:spChg>
        <pc:picChg chg="add mod">
          <ac:chgData name="Quentin Pla" userId="c05e3c29-4ed2-408c-ad0f-133b7be5625d" providerId="ADAL" clId="{72479AAD-FBC9-462F-8DA0-4AB0A9DF70A6}" dt="2019-06-17T20:42:53.355" v="592" actId="1076"/>
          <ac:picMkLst>
            <pc:docMk/>
            <pc:sldMk cId="656129930" sldId="292"/>
            <ac:picMk id="10" creationId="{520DFCBD-DE5A-4F07-ACD5-7F8D94223DEB}"/>
          </ac:picMkLst>
        </pc:picChg>
        <pc:picChg chg="del">
          <ac:chgData name="Quentin Pla" userId="c05e3c29-4ed2-408c-ad0f-133b7be5625d" providerId="ADAL" clId="{72479AAD-FBC9-462F-8DA0-4AB0A9DF70A6}" dt="2019-06-17T20:42:28.621" v="585" actId="478"/>
          <ac:picMkLst>
            <pc:docMk/>
            <pc:sldMk cId="656129930" sldId="292"/>
            <ac:picMk id="11" creationId="{EFE2E6E2-B1FE-42A7-9E79-D727C15E42EC}"/>
          </ac:picMkLst>
        </pc:picChg>
        <pc:picChg chg="add mod">
          <ac:chgData name="Quentin Pla" userId="c05e3c29-4ed2-408c-ad0f-133b7be5625d" providerId="ADAL" clId="{72479AAD-FBC9-462F-8DA0-4AB0A9DF70A6}" dt="2019-06-17T20:42:53.355" v="592" actId="1076"/>
          <ac:picMkLst>
            <pc:docMk/>
            <pc:sldMk cId="656129930" sldId="292"/>
            <ac:picMk id="13" creationId="{277ACD9A-0808-4A1F-8AE8-20BD8A8AF1F3}"/>
          </ac:picMkLst>
        </pc:picChg>
        <pc:picChg chg="add del">
          <ac:chgData name="Quentin Pla" userId="c05e3c29-4ed2-408c-ad0f-133b7be5625d" providerId="ADAL" clId="{72479AAD-FBC9-462F-8DA0-4AB0A9DF70A6}" dt="2019-06-17T20:43:46.436" v="630" actId="478"/>
          <ac:picMkLst>
            <pc:docMk/>
            <pc:sldMk cId="656129930" sldId="292"/>
            <ac:picMk id="14" creationId="{B0C089A5-2B17-4E53-8725-EECC7DFF197B}"/>
          </ac:picMkLst>
        </pc:picChg>
      </pc:sldChg>
      <pc:sldChg chg="modSp add">
        <pc:chgData name="Quentin Pla" userId="c05e3c29-4ed2-408c-ad0f-133b7be5625d" providerId="ADAL" clId="{72479AAD-FBC9-462F-8DA0-4AB0A9DF70A6}" dt="2019-06-17T20:44:33.134" v="643" actId="1076"/>
        <pc:sldMkLst>
          <pc:docMk/>
          <pc:sldMk cId="356419180" sldId="293"/>
        </pc:sldMkLst>
        <pc:spChg chg="mod">
          <ac:chgData name="Quentin Pla" userId="c05e3c29-4ed2-408c-ad0f-133b7be5625d" providerId="ADAL" clId="{72479AAD-FBC9-462F-8DA0-4AB0A9DF70A6}" dt="2019-06-17T20:43:56.412" v="632" actId="207"/>
          <ac:spMkLst>
            <pc:docMk/>
            <pc:sldMk cId="356419180" sldId="293"/>
            <ac:spMk id="28" creationId="{9D91F37B-E428-4CD6-81E8-FF8F97AD474B}"/>
          </ac:spMkLst>
        </pc:spChg>
        <pc:picChg chg="mod">
          <ac:chgData name="Quentin Pla" userId="c05e3c29-4ed2-408c-ad0f-133b7be5625d" providerId="ADAL" clId="{72479AAD-FBC9-462F-8DA0-4AB0A9DF70A6}" dt="2019-06-17T20:44:23.909" v="641" actId="1076"/>
          <ac:picMkLst>
            <pc:docMk/>
            <pc:sldMk cId="356419180" sldId="293"/>
            <ac:picMk id="10" creationId="{520DFCBD-DE5A-4F07-ACD5-7F8D94223DEB}"/>
          </ac:picMkLst>
        </pc:picChg>
        <pc:picChg chg="mod">
          <ac:chgData name="Quentin Pla" userId="c05e3c29-4ed2-408c-ad0f-133b7be5625d" providerId="ADAL" clId="{72479AAD-FBC9-462F-8DA0-4AB0A9DF70A6}" dt="2019-06-17T20:44:33.134" v="643" actId="1076"/>
          <ac:picMkLst>
            <pc:docMk/>
            <pc:sldMk cId="356419180" sldId="293"/>
            <ac:picMk id="13" creationId="{277ACD9A-0808-4A1F-8AE8-20BD8A8AF1F3}"/>
          </ac:picMkLst>
        </pc:picChg>
      </pc:sldChg>
      <pc:sldChg chg="add">
        <pc:chgData name="Quentin Pla" userId="c05e3c29-4ed2-408c-ad0f-133b7be5625d" providerId="ADAL" clId="{72479AAD-FBC9-462F-8DA0-4AB0A9DF70A6}" dt="2019-06-17T20:44:37.180" v="644"/>
        <pc:sldMkLst>
          <pc:docMk/>
          <pc:sldMk cId="2530212351" sldId="294"/>
        </pc:sldMkLst>
      </pc:sldChg>
      <pc:sldChg chg="addSp delSp modSp add">
        <pc:chgData name="Quentin Pla" userId="c05e3c29-4ed2-408c-ad0f-133b7be5625d" providerId="ADAL" clId="{72479AAD-FBC9-462F-8DA0-4AB0A9DF70A6}" dt="2019-06-17T21:28:16.394" v="1120" actId="20577"/>
        <pc:sldMkLst>
          <pc:docMk/>
          <pc:sldMk cId="3719772708" sldId="296"/>
        </pc:sldMkLst>
        <pc:spChg chg="mod">
          <ac:chgData name="Quentin Pla" userId="c05e3c29-4ed2-408c-ad0f-133b7be5625d" providerId="ADAL" clId="{72479AAD-FBC9-462F-8DA0-4AB0A9DF70A6}" dt="2019-06-17T21:21:43.320" v="963" actId="207"/>
          <ac:spMkLst>
            <pc:docMk/>
            <pc:sldMk cId="3719772708" sldId="296"/>
            <ac:spMk id="15" creationId="{BD966ADA-FF86-4C78-8C11-192BA4F1F74B}"/>
          </ac:spMkLst>
        </pc:spChg>
        <pc:spChg chg="add mod">
          <ac:chgData name="Quentin Pla" userId="c05e3c29-4ed2-408c-ad0f-133b7be5625d" providerId="ADAL" clId="{72479AAD-FBC9-462F-8DA0-4AB0A9DF70A6}" dt="2019-06-17T21:28:16.394" v="1120" actId="20577"/>
          <ac:spMkLst>
            <pc:docMk/>
            <pc:sldMk cId="3719772708" sldId="296"/>
            <ac:spMk id="21" creationId="{C9B3EE20-49B5-45E3-8661-E5CEB725A6F5}"/>
          </ac:spMkLst>
        </pc:spChg>
        <pc:spChg chg="del">
          <ac:chgData name="Quentin Pla" userId="c05e3c29-4ed2-408c-ad0f-133b7be5625d" providerId="ADAL" clId="{72479AAD-FBC9-462F-8DA0-4AB0A9DF70A6}" dt="2019-06-17T21:21:29.826" v="961" actId="478"/>
          <ac:spMkLst>
            <pc:docMk/>
            <pc:sldMk cId="3719772708" sldId="296"/>
            <ac:spMk id="22" creationId="{2C67B375-C957-4A4F-AE68-C2DAFF60E572}"/>
          </ac:spMkLst>
        </pc:spChg>
        <pc:spChg chg="add mod">
          <ac:chgData name="Quentin Pla" userId="c05e3c29-4ed2-408c-ad0f-133b7be5625d" providerId="ADAL" clId="{72479AAD-FBC9-462F-8DA0-4AB0A9DF70A6}" dt="2019-06-17T21:28:03.941" v="1107" actId="1076"/>
          <ac:spMkLst>
            <pc:docMk/>
            <pc:sldMk cId="3719772708" sldId="296"/>
            <ac:spMk id="23" creationId="{A92A484E-1064-49CA-8970-6F66025D0C7D}"/>
          </ac:spMkLst>
        </pc:spChg>
        <pc:grpChg chg="del">
          <ac:chgData name="Quentin Pla" userId="c05e3c29-4ed2-408c-ad0f-133b7be5625d" providerId="ADAL" clId="{72479AAD-FBC9-462F-8DA0-4AB0A9DF70A6}" dt="2019-06-17T21:21:28.008" v="960" actId="478"/>
          <ac:grpSpMkLst>
            <pc:docMk/>
            <pc:sldMk cId="3719772708" sldId="296"/>
            <ac:grpSpMk id="5" creationId="{137CA9EB-D6AB-4408-A3D1-A313FA63862F}"/>
          </ac:grpSpMkLst>
        </pc:grpChg>
        <pc:picChg chg="mod">
          <ac:chgData name="Quentin Pla" userId="c05e3c29-4ed2-408c-ad0f-133b7be5625d" providerId="ADAL" clId="{72479AAD-FBC9-462F-8DA0-4AB0A9DF70A6}" dt="2019-06-17T21:21:38.879" v="962" actId="207"/>
          <ac:picMkLst>
            <pc:docMk/>
            <pc:sldMk cId="3719772708" sldId="296"/>
            <ac:picMk id="14" creationId="{1BBC7ED2-CE36-485E-BFF8-B37C2A38FE53}"/>
          </ac:picMkLst>
        </pc:picChg>
        <pc:picChg chg="del">
          <ac:chgData name="Quentin Pla" userId="c05e3c29-4ed2-408c-ad0f-133b7be5625d" providerId="ADAL" clId="{72479AAD-FBC9-462F-8DA0-4AB0A9DF70A6}" dt="2019-06-17T21:21:27.289" v="959" actId="478"/>
          <ac:picMkLst>
            <pc:docMk/>
            <pc:sldMk cId="3719772708" sldId="296"/>
            <ac:picMk id="19" creationId="{45F584CF-DB76-440A-8394-1C23C2BA3218}"/>
          </ac:picMkLst>
        </pc:picChg>
      </pc:sldChg>
      <pc:sldChg chg="add">
        <pc:chgData name="Quentin Pla" userId="c05e3c29-4ed2-408c-ad0f-133b7be5625d" providerId="ADAL" clId="{72479AAD-FBC9-462F-8DA0-4AB0A9DF70A6}" dt="2019-06-17T21:29:29.032" v="1124"/>
        <pc:sldMkLst>
          <pc:docMk/>
          <pc:sldMk cId="1019760047" sldId="298"/>
        </pc:sldMkLst>
      </pc:sldChg>
      <pc:sldChg chg="addSp modSp add">
        <pc:chgData name="Quentin Pla" userId="c05e3c29-4ed2-408c-ad0f-133b7be5625d" providerId="ADAL" clId="{72479AAD-FBC9-462F-8DA0-4AB0A9DF70A6}" dt="2019-06-17T21:51:50.950" v="1376" actId="166"/>
        <pc:sldMkLst>
          <pc:docMk/>
          <pc:sldMk cId="1827520283" sldId="300"/>
        </pc:sldMkLst>
        <pc:picChg chg="add mod ord">
          <ac:chgData name="Quentin Pla" userId="c05e3c29-4ed2-408c-ad0f-133b7be5625d" providerId="ADAL" clId="{72479AAD-FBC9-462F-8DA0-4AB0A9DF70A6}" dt="2019-06-17T21:51:50.950" v="1376" actId="166"/>
          <ac:picMkLst>
            <pc:docMk/>
            <pc:sldMk cId="1827520283" sldId="300"/>
            <ac:picMk id="24" creationId="{B8ADDA2D-76EA-4EA2-8468-296E46171C3C}"/>
          </ac:picMkLst>
        </pc:picChg>
        <pc:picChg chg="add mod ord">
          <ac:chgData name="Quentin Pla" userId="c05e3c29-4ed2-408c-ad0f-133b7be5625d" providerId="ADAL" clId="{72479AAD-FBC9-462F-8DA0-4AB0A9DF70A6}" dt="2019-06-17T21:51:49.557" v="1375" actId="166"/>
          <ac:picMkLst>
            <pc:docMk/>
            <pc:sldMk cId="1827520283" sldId="300"/>
            <ac:picMk id="25" creationId="{FCE11851-41D5-4FAD-9A68-F343AE3B2B63}"/>
          </ac:picMkLst>
        </pc:picChg>
      </pc:sldChg>
      <pc:sldChg chg="add">
        <pc:chgData name="Quentin Pla" userId="c05e3c29-4ed2-408c-ad0f-133b7be5625d" providerId="ADAL" clId="{72479AAD-FBC9-462F-8DA0-4AB0A9DF70A6}" dt="2019-06-17T22:09:33.292" v="1378"/>
        <pc:sldMkLst>
          <pc:docMk/>
          <pc:sldMk cId="1110157246" sldId="303"/>
        </pc:sldMkLst>
      </pc:sldChg>
      <pc:sldChg chg="modNotesTx">
        <pc:chgData name="Quentin Pla" userId="c05e3c29-4ed2-408c-ad0f-133b7be5625d" providerId="ADAL" clId="{72479AAD-FBC9-462F-8DA0-4AB0A9DF70A6}" dt="2019-06-24T07:08:21.024" v="1947" actId="20577"/>
        <pc:sldMkLst>
          <pc:docMk/>
          <pc:sldMk cId="1183932256" sldId="315"/>
        </pc:sldMkLst>
      </pc:sldChg>
      <pc:sldChg chg="modNotesTx">
        <pc:chgData name="Quentin Pla" userId="c05e3c29-4ed2-408c-ad0f-133b7be5625d" providerId="ADAL" clId="{72479AAD-FBC9-462F-8DA0-4AB0A9DF70A6}" dt="2019-06-23T21:23:11.459" v="1757" actId="20577"/>
        <pc:sldMkLst>
          <pc:docMk/>
          <pc:sldMk cId="68313312" sldId="338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6T00:27:51.889" idx="3">
    <p:pos x="146" y="146"/>
    <p:text>Le footer est trop chargé mais surtout il manque l'information principale : "LE sujet du stage".
Ne garde que la date, le sujet du stage et le n° de slide / nb total slides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6T00:27:51.889" idx="3">
    <p:pos x="146" y="146"/>
    <p:text>Le footer est trop chargé mais surtout il manque l'information principale : "LE sujet du stage".
Ne garde que la date, le sujet du stage et le n° de slide / nb total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EB9674D-93D6-4A19-B9C1-C210C3668E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rzrerzerez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F68DAF-96BE-4DEA-8286-64A1628FA0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D5AE6-C58B-413C-B897-A3F1047771DC}" type="datetime1">
              <a:rPr lang="fr-FR" smtClean="0"/>
              <a:t>24/06/2019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AB8D176-6D8C-4A50-BF9E-BEA34B51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CDD908-8EEA-45DE-A833-FBF2FBABC2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A8337C-F512-4447-8517-5B1B5848C6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615550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err="1"/>
              <a:t>rzrerzerez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0C260-C59D-41AC-B985-CB1541082E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2663752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/>
              <a:t>00:15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457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02:15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528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02:15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34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02:15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73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02:15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431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02:15</a:t>
            </a:r>
          </a:p>
          <a:p>
            <a:endParaRPr lang="fr-FR"/>
          </a:p>
          <a:p>
            <a:r>
              <a:rPr lang="fr-FR"/>
              <a:t>-plus efficace en terme de rapidité</a:t>
            </a:r>
          </a:p>
          <a:p>
            <a:r>
              <a:rPr lang="fr-FR"/>
              <a:t>-gain de temps traitements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1986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02:35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57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02:45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572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03:05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5275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03:05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550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03:05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55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00:50</a:t>
            </a:r>
          </a:p>
          <a:p>
            <a:r>
              <a:rPr lang="fr-FR" dirty="0"/>
              <a:t>Le groupe la </a:t>
            </a:r>
            <a:r>
              <a:rPr lang="fr-FR" dirty="0" err="1"/>
              <a:t>provence</a:t>
            </a:r>
            <a:r>
              <a:rPr lang="fr-FR" dirty="0"/>
              <a:t>  est composé</a:t>
            </a:r>
          </a:p>
          <a:p>
            <a:r>
              <a:rPr lang="fr-FR" dirty="0"/>
              <a:t>De diverses activités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6013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03:15</a:t>
            </a:r>
          </a:p>
          <a:p>
            <a:endParaRPr lang="fr-FR"/>
          </a:p>
          <a:p>
            <a:r>
              <a:rPr lang="fr-FR"/>
              <a:t>Pour être considérée comme livrable…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58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03:15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2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03:40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4000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04:00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431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04:00</a:t>
            </a:r>
          </a:p>
          <a:p>
            <a:r>
              <a:rPr lang="fr-FR"/>
              <a:t>-raccourcis</a:t>
            </a:r>
          </a:p>
          <a:p>
            <a:r>
              <a:rPr lang="fr-FR"/>
              <a:t>-voir demandes de </a:t>
            </a:r>
            <a:r>
              <a:rPr lang="fr-FR" err="1"/>
              <a:t>reperages</a:t>
            </a:r>
            <a:r>
              <a:rPr lang="fr-FR"/>
              <a:t> actions a effectuer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943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04:00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552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04:20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889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04:20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921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04:20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256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04:40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082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00:50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099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04:40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7340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04:40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8735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04:50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073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04:50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5984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04:50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8072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05:35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370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05:35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496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05:35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0936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05:50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34288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07:20</a:t>
            </a:r>
          </a:p>
          <a:p>
            <a:r>
              <a:rPr lang="fr-FR"/>
              <a:t>-récupérer adresses proches pour avoir leur tournées</a:t>
            </a:r>
          </a:p>
          <a:p>
            <a:r>
              <a:rPr lang="fr-FR"/>
              <a:t>-réalisation de plusieurs fonctions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789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00:50</a:t>
            </a:r>
          </a:p>
          <a:p>
            <a:pPr marL="0" indent="0">
              <a:buFontTx/>
              <a:buNone/>
            </a:pPr>
            <a:r>
              <a:rPr lang="fr-FR" dirty="0"/>
              <a:t>Diriger par différents outils informatique</a:t>
            </a:r>
          </a:p>
          <a:p>
            <a:pPr marL="0" indent="0">
              <a:buFontTx/>
              <a:buNone/>
            </a:pPr>
            <a:r>
              <a:rPr lang="fr-FR" dirty="0"/>
              <a:t>Croissance enjeux nécessite solutions plus simple</a:t>
            </a:r>
          </a:p>
          <a:p>
            <a:pPr marL="0" indent="0">
              <a:buFontTx/>
              <a:buNone/>
            </a:pPr>
            <a:r>
              <a:rPr lang="fr-FR" dirty="0"/>
              <a:t>Gagner temps sur les traitements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286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07:20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8981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07:20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997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07:20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511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07:20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473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07:20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3978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07:45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-cycle de vie d’une </a:t>
            </a:r>
            <a:r>
              <a:rPr lang="fr-FR" err="1"/>
              <a:t>ddr</a:t>
            </a:r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-acteur application doit effectuer actions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3821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08:10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8564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08:10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1476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08:10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535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08:10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937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/>
              <a:t>01:10</a:t>
            </a:r>
          </a:p>
          <a:p>
            <a:pPr marL="171450" indent="-171450">
              <a:buFontTx/>
              <a:buChar char="-"/>
            </a:pPr>
            <a:endParaRPr lang="fr-FR"/>
          </a:p>
          <a:p>
            <a:pPr marL="171450" indent="-171450">
              <a:buFontTx/>
              <a:buChar char="-"/>
            </a:pPr>
            <a:r>
              <a:rPr lang="fr-FR"/>
              <a:t>Léo </a:t>
            </a:r>
            <a:r>
              <a:rPr lang="fr-FR" err="1"/>
              <a:t>Taxil</a:t>
            </a:r>
            <a:r>
              <a:rPr lang="fr-FR"/>
              <a:t> 1873: le petit </a:t>
            </a:r>
            <a:r>
              <a:rPr lang="fr-FR" err="1"/>
              <a:t>provencal</a:t>
            </a:r>
            <a:endParaRPr lang="fr-FR"/>
          </a:p>
          <a:p>
            <a:pPr marL="171450" indent="-171450">
              <a:buFontTx/>
              <a:buChar char="-"/>
            </a:pPr>
            <a:r>
              <a:rPr lang="fr-FR"/>
              <a:t>Gaston </a:t>
            </a:r>
            <a:r>
              <a:rPr lang="fr-FR" err="1"/>
              <a:t>defferre</a:t>
            </a:r>
            <a:r>
              <a:rPr lang="fr-FR"/>
              <a:t> 1944: renommé le </a:t>
            </a:r>
            <a:r>
              <a:rPr lang="fr-FR" err="1"/>
              <a:t>provencal</a:t>
            </a:r>
            <a:endParaRPr lang="fr-FR"/>
          </a:p>
          <a:p>
            <a:pPr marL="171450" indent="-171450">
              <a:buFontTx/>
              <a:buChar char="-"/>
            </a:pPr>
            <a:r>
              <a:rPr lang="fr-FR"/>
              <a:t>Fusion </a:t>
            </a:r>
            <a:r>
              <a:rPr lang="fr-FR" err="1"/>
              <a:t>provencal</a:t>
            </a:r>
            <a:r>
              <a:rPr lang="fr-FR"/>
              <a:t> et </a:t>
            </a:r>
            <a:r>
              <a:rPr lang="fr-FR" err="1"/>
              <a:t>meridionnal</a:t>
            </a:r>
            <a:r>
              <a:rPr lang="fr-FR"/>
              <a:t> en 1997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8645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08:10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6873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08:30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45619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08:30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5842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08:30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8508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09:05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réaliser le projet dans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les meilleures conditions possibles…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9057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09:15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0288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09:35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9491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09:35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8855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09:35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4061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09:55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 établissions la durée 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tâches à effectuer pour chaque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Semaine suivante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45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/>
              <a:t>01:20</a:t>
            </a:r>
          </a:p>
          <a:p>
            <a:pPr marL="0" indent="0">
              <a:buFontTx/>
              <a:buNone/>
            </a:pPr>
            <a:endParaRPr lang="fr-FR"/>
          </a:p>
          <a:p>
            <a:pPr marL="0" indent="0">
              <a:buFontTx/>
              <a:buNone/>
            </a:pPr>
            <a:r>
              <a:rPr lang="fr-FR"/>
              <a:t>Grâce aux avancées </a:t>
            </a:r>
            <a:r>
              <a:rPr lang="fr-FR" err="1"/>
              <a:t>technolologiques</a:t>
            </a:r>
            <a:r>
              <a:rPr lang="fr-FR"/>
              <a:t>…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8071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-outil </a:t>
            </a:r>
            <a:r>
              <a:rPr lang="fr-FR" dirty="0" err="1"/>
              <a:t>representation</a:t>
            </a:r>
            <a:r>
              <a:rPr lang="fr-FR" dirty="0"/>
              <a:t> graphique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evolution</a:t>
            </a:r>
            <a:r>
              <a:rPr lang="fr-FR" dirty="0"/>
              <a:t> </a:t>
            </a:r>
            <a:r>
              <a:rPr lang="fr-FR" dirty="0" err="1"/>
              <a:t>quantite</a:t>
            </a:r>
            <a:r>
              <a:rPr lang="fr-FR" dirty="0"/>
              <a:t> travail restante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Sur période donnée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-anticiper </a:t>
            </a:r>
            <a:r>
              <a:rPr lang="fr-FR" dirty="0" err="1"/>
              <a:t>derives</a:t>
            </a:r>
            <a:r>
              <a:rPr lang="fr-FR" dirty="0"/>
              <a:t> projet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</a:t>
            </a:r>
            <a:r>
              <a:rPr lang="fr-FR" dirty="0" err="1"/>
              <a:t>readapter</a:t>
            </a:r>
            <a:r>
              <a:rPr lang="fr-FR" dirty="0"/>
              <a:t> </a:t>
            </a:r>
            <a:r>
              <a:rPr lang="fr-FR"/>
              <a:t>perimetre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-tenir délais de </a:t>
            </a:r>
            <a:r>
              <a:rPr lang="fr-FR" dirty="0" err="1"/>
              <a:t>livrason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1989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11:05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-réalisation mission délais impartis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</a:t>
            </a:r>
            <a:r>
              <a:rPr lang="fr-FR" err="1"/>
              <a:t>experience</a:t>
            </a:r>
            <a:r>
              <a:rPr lang="fr-FR"/>
              <a:t> domaine travail en entreprise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-nombreux changements: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  -acquisition compétences supplémentaires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  -relations humaines très importantes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0300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11:45</a:t>
            </a:r>
          </a:p>
          <a:p>
            <a:r>
              <a:rPr lang="fr-FR"/>
              <a:t>-acquisition compétences info</a:t>
            </a:r>
          </a:p>
          <a:p>
            <a:r>
              <a:rPr lang="fr-FR"/>
              <a:t>-idée claire notion travail équipe</a:t>
            </a:r>
          </a:p>
          <a:p>
            <a:r>
              <a:rPr lang="fr-FR"/>
              <a:t>-spécialisation pour la poursuite d’études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2103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11:45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0101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12:00</a:t>
            </a:r>
          </a:p>
          <a:p>
            <a:endParaRPr lang="fr-FR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8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01:40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3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01:50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904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02:15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fr-FR"/>
              <a:t>rzrerzerez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B3D8DF-9018-429F-AA37-3D71F348631A}" type="datetime1">
              <a:rPr lang="fr-FR" smtClean="0"/>
              <a:t>24/06/2019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317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66804701-9552-46A2-AEF3-8054D33CF59E}"/>
              </a:ext>
            </a:extLst>
          </p:cNvPr>
          <p:cNvSpPr/>
          <p:nvPr userDrawn="1"/>
        </p:nvSpPr>
        <p:spPr>
          <a:xfrm>
            <a:off x="0" y="0"/>
            <a:ext cx="317500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03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que sans en-te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C2DD05-3346-497E-A233-36AB05A4867C}"/>
              </a:ext>
            </a:extLst>
          </p:cNvPr>
          <p:cNvSpPr/>
          <p:nvPr userDrawn="1"/>
        </p:nvSpPr>
        <p:spPr>
          <a:xfrm>
            <a:off x="-1" y="6311900"/>
            <a:ext cx="12192000" cy="546100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F9F4DB-010E-40B8-A800-DAC1EA7B8E34}"/>
              </a:ext>
            </a:extLst>
          </p:cNvPr>
          <p:cNvSpPr txBox="1"/>
          <p:nvPr userDrawn="1"/>
        </p:nvSpPr>
        <p:spPr>
          <a:xfrm>
            <a:off x="139701" y="6415673"/>
            <a:ext cx="713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Quentin PLA | G1A | DUT Informatique | IUT Aix-Marseille | Lundi 24 juin 2019</a:t>
            </a:r>
          </a:p>
        </p:txBody>
      </p:sp>
      <p:sp>
        <p:nvSpPr>
          <p:cNvPr id="8" name="Rectangle 7">
            <a:hlinkClick r:id="rId2" action="ppaction://hlinksldjump"/>
            <a:extLst>
              <a:ext uri="{FF2B5EF4-FFF2-40B4-BE49-F238E27FC236}">
                <a16:creationId xmlns:a16="http://schemas.microsoft.com/office/drawing/2014/main" id="{F54CAA07-9AA5-450C-8355-6D7124227567}"/>
              </a:ext>
            </a:extLst>
          </p:cNvPr>
          <p:cNvSpPr/>
          <p:nvPr userDrawn="1"/>
        </p:nvSpPr>
        <p:spPr>
          <a:xfrm>
            <a:off x="0" y="0"/>
            <a:ext cx="317500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AD57F8C-22A3-4DE2-94ED-A1007BD3034C}"/>
              </a:ext>
            </a:extLst>
          </p:cNvPr>
          <p:cNvCxnSpPr>
            <a:cxnSpLocks/>
          </p:cNvCxnSpPr>
          <p:nvPr userDrawn="1"/>
        </p:nvCxnSpPr>
        <p:spPr>
          <a:xfrm>
            <a:off x="7886700" y="6591300"/>
            <a:ext cx="3996000" cy="0"/>
          </a:xfrm>
          <a:prstGeom prst="line">
            <a:avLst/>
          </a:prstGeom>
          <a:ln w="101600" cap="rnd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16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s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C2DD05-3346-497E-A233-36AB05A4867C}"/>
              </a:ext>
            </a:extLst>
          </p:cNvPr>
          <p:cNvSpPr/>
          <p:nvPr userDrawn="1"/>
        </p:nvSpPr>
        <p:spPr>
          <a:xfrm>
            <a:off x="-1" y="6311900"/>
            <a:ext cx="12192000" cy="546100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BD1435-BDA5-411B-A0A3-54F6FFD9254C}"/>
              </a:ext>
            </a:extLst>
          </p:cNvPr>
          <p:cNvSpPr/>
          <p:nvPr userDrawn="1"/>
        </p:nvSpPr>
        <p:spPr>
          <a:xfrm>
            <a:off x="-2" y="-5447"/>
            <a:ext cx="12192000" cy="921752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0372EB9-9B3C-443D-AFC5-A30395DD3D8E}"/>
              </a:ext>
            </a:extLst>
          </p:cNvPr>
          <p:cNvCxnSpPr>
            <a:cxnSpLocks/>
          </p:cNvCxnSpPr>
          <p:nvPr userDrawn="1"/>
        </p:nvCxnSpPr>
        <p:spPr>
          <a:xfrm>
            <a:off x="-12702" y="903605"/>
            <a:ext cx="12204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 : avec coins arrondis en haut 13">
            <a:extLst>
              <a:ext uri="{FF2B5EF4-FFF2-40B4-BE49-F238E27FC236}">
                <a16:creationId xmlns:a16="http://schemas.microsoft.com/office/drawing/2014/main" id="{3B228117-6792-4336-8A13-09783B202273}"/>
              </a:ext>
            </a:extLst>
          </p:cNvPr>
          <p:cNvSpPr/>
          <p:nvPr userDrawn="1"/>
        </p:nvSpPr>
        <p:spPr>
          <a:xfrm rot="10800000">
            <a:off x="3924297" y="899924"/>
            <a:ext cx="4343400" cy="28969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265390-C1DF-45FB-ADE6-5EE3B64D0072}"/>
              </a:ext>
            </a:extLst>
          </p:cNvPr>
          <p:cNvSpPr txBox="1"/>
          <p:nvPr userDrawn="1"/>
        </p:nvSpPr>
        <p:spPr>
          <a:xfrm>
            <a:off x="3861680" y="901828"/>
            <a:ext cx="4468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>
                <a:solidFill>
                  <a:schemeClr val="bg1"/>
                </a:solidFill>
                <a:latin typeface="Avenir LT Std 35 Light" panose="020B0402020203020204" pitchFamily="34" charset="0"/>
              </a:rPr>
              <a:t>Développement d’une application de portage des journaux</a:t>
            </a:r>
          </a:p>
        </p:txBody>
      </p:sp>
      <p:sp>
        <p:nvSpPr>
          <p:cNvPr id="9" name="Rectangle 8">
            <a:hlinkClick r:id="rId2" action="ppaction://hlinksldjump"/>
            <a:extLst>
              <a:ext uri="{FF2B5EF4-FFF2-40B4-BE49-F238E27FC236}">
                <a16:creationId xmlns:a16="http://schemas.microsoft.com/office/drawing/2014/main" id="{B4B77403-85EB-41D4-9045-A6465D3E9480}"/>
              </a:ext>
            </a:extLst>
          </p:cNvPr>
          <p:cNvSpPr/>
          <p:nvPr userDrawn="1"/>
        </p:nvSpPr>
        <p:spPr>
          <a:xfrm>
            <a:off x="0" y="0"/>
            <a:ext cx="317500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5A84EA1-8E30-48DE-856C-CBBCD397BD5F}"/>
              </a:ext>
            </a:extLst>
          </p:cNvPr>
          <p:cNvSpPr txBox="1"/>
          <p:nvPr userDrawn="1"/>
        </p:nvSpPr>
        <p:spPr>
          <a:xfrm>
            <a:off x="139701" y="6415673"/>
            <a:ext cx="713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Quentin PLA | G1A | DUT Informatique | IUT Aix-Marseille | Lundi 24 juin 2019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573970-D376-482B-A087-5C2573CB02C9}"/>
              </a:ext>
            </a:extLst>
          </p:cNvPr>
          <p:cNvCxnSpPr>
            <a:cxnSpLocks/>
          </p:cNvCxnSpPr>
          <p:nvPr userDrawn="1"/>
        </p:nvCxnSpPr>
        <p:spPr>
          <a:xfrm>
            <a:off x="7886700" y="6591300"/>
            <a:ext cx="3736800" cy="0"/>
          </a:xfrm>
          <a:prstGeom prst="line">
            <a:avLst/>
          </a:prstGeom>
          <a:ln w="101600" cap="rnd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0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075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30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5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21.png"/><Relationship Id="rId5" Type="http://schemas.openxmlformats.org/officeDocument/2006/relationships/image" Target="../media/image31.png"/><Relationship Id="rId15" Type="http://schemas.openxmlformats.org/officeDocument/2006/relationships/image" Target="../media/image23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Relationship Id="rId1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23.png"/><Relationship Id="rId10" Type="http://schemas.openxmlformats.org/officeDocument/2006/relationships/image" Target="../media/image32.svg"/><Relationship Id="rId4" Type="http://schemas.openxmlformats.org/officeDocument/2006/relationships/image" Target="../media/image34.svg"/><Relationship Id="rId9" Type="http://schemas.openxmlformats.org/officeDocument/2006/relationships/image" Target="../media/image31.png"/><Relationship Id="rId14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21.png"/><Relationship Id="rId18" Type="http://schemas.openxmlformats.org/officeDocument/2006/relationships/image" Target="../media/image40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26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23.png"/><Relationship Id="rId10" Type="http://schemas.openxmlformats.org/officeDocument/2006/relationships/image" Target="../media/image32.svg"/><Relationship Id="rId4" Type="http://schemas.openxmlformats.org/officeDocument/2006/relationships/image" Target="../media/image34.svg"/><Relationship Id="rId9" Type="http://schemas.openxmlformats.org/officeDocument/2006/relationships/image" Target="../media/image31.png"/><Relationship Id="rId1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svg"/><Relationship Id="rId11" Type="http://schemas.openxmlformats.org/officeDocument/2006/relationships/image" Target="../media/image21.png"/><Relationship Id="rId5" Type="http://schemas.openxmlformats.org/officeDocument/2006/relationships/image" Target="../media/image39.png"/><Relationship Id="rId10" Type="http://schemas.openxmlformats.org/officeDocument/2006/relationships/image" Target="../media/image26.svg"/><Relationship Id="rId4" Type="http://schemas.openxmlformats.org/officeDocument/2006/relationships/image" Target="../media/image24.sv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webp"/><Relationship Id="rId4" Type="http://schemas.openxmlformats.org/officeDocument/2006/relationships/image" Target="../media/image46.jpg"/><Relationship Id="rId9" Type="http://schemas.openxmlformats.org/officeDocument/2006/relationships/image" Target="../media/image51.web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4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eb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51.web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sv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12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svg"/><Relationship Id="rId9" Type="http://schemas.openxmlformats.org/officeDocument/2006/relationships/image" Target="../media/image9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90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3.xml"/><Relationship Id="rId4" Type="http://schemas.openxmlformats.org/officeDocument/2006/relationships/slide" Target="slide6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6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70.xml"/><Relationship Id="rId2" Type="http://schemas.openxmlformats.org/officeDocument/2006/relationships/slide" Target="slide5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slide" Target="slide17.xml"/><Relationship Id="rId7" Type="http://schemas.openxmlformats.org/officeDocument/2006/relationships/slide" Target="slide19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slide" Target="slide24.xml"/><Relationship Id="rId10" Type="http://schemas.openxmlformats.org/officeDocument/2006/relationships/slide" Target="slide69.xml"/><Relationship Id="rId4" Type="http://schemas.openxmlformats.org/officeDocument/2006/relationships/slide" Target="slide18.xml"/><Relationship Id="rId9" Type="http://schemas.openxmlformats.org/officeDocument/2006/relationships/slide" Target="slide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ZoneTexte 14">
            <a:extLst>
              <a:ext uri="{FF2B5EF4-FFF2-40B4-BE49-F238E27FC236}">
                <a16:creationId xmlns:a16="http://schemas.microsoft.com/office/drawing/2014/main" id="{7CCF88DE-EEE2-439D-97A1-98DAA0C2855B}"/>
              </a:ext>
            </a:extLst>
          </p:cNvPr>
          <p:cNvSpPr txBox="1"/>
          <p:nvPr/>
        </p:nvSpPr>
        <p:spPr>
          <a:xfrm>
            <a:off x="4457700" y="270711"/>
            <a:ext cx="7475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>
                <a:latin typeface="Avenir LT Std 35 Light" panose="020B0402020203020204" pitchFamily="34" charset="0"/>
              </a:rPr>
              <a:t>Lundi 24 juin 2019 | Soutenance de stage | Enseignant responsable : </a:t>
            </a:r>
            <a:r>
              <a:rPr lang="fr-FR" sz="1600" err="1">
                <a:latin typeface="Avenir LT Std 35 Light" panose="020B0402020203020204" pitchFamily="34" charset="0"/>
              </a:rPr>
              <a:t>Yavar</a:t>
            </a:r>
            <a:r>
              <a:rPr lang="fr-FR" sz="1600">
                <a:latin typeface="Avenir LT Std 35 Light" panose="020B0402020203020204" pitchFamily="34" charset="0"/>
              </a:rPr>
              <a:t> KIAN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E1689B9-924A-4551-B76A-A3D0588E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429" y="270711"/>
            <a:ext cx="2679545" cy="86276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5FAC923-E027-47A5-8361-C5F517FF0867}"/>
              </a:ext>
            </a:extLst>
          </p:cNvPr>
          <p:cNvSpPr txBox="1"/>
          <p:nvPr/>
        </p:nvSpPr>
        <p:spPr>
          <a:xfrm>
            <a:off x="1947620" y="6418012"/>
            <a:ext cx="829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latin typeface="Avenir LT Std 35 Light" panose="020B0402020203020204" pitchFamily="34" charset="0"/>
              </a:rPr>
              <a:t>Quentin PLA | G1A | 2</a:t>
            </a:r>
            <a:r>
              <a:rPr lang="fr-FR" sz="1600" baseline="30000">
                <a:latin typeface="Avenir LT Std 35 Light" panose="020B0402020203020204" pitchFamily="34" charset="0"/>
              </a:rPr>
              <a:t>e</a:t>
            </a:r>
            <a:r>
              <a:rPr lang="fr-FR" sz="1600">
                <a:latin typeface="Avenir LT Std 35 Light" panose="020B0402020203020204" pitchFamily="34" charset="0"/>
              </a:rPr>
              <a:t> année | DUT Informatique | Aix-Marseille Université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1EF0212-54F3-4AAD-B438-051C7D23E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0100" y="4573064"/>
            <a:ext cx="2552700" cy="41864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0968853-8EE4-49CB-B0AC-042AD70A8D57}"/>
              </a:ext>
            </a:extLst>
          </p:cNvPr>
          <p:cNvSpPr txBox="1"/>
          <p:nvPr/>
        </p:nvSpPr>
        <p:spPr>
          <a:xfrm>
            <a:off x="1985720" y="2472161"/>
            <a:ext cx="6447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>
                <a:latin typeface="Avenir LT Std 55 Roman" panose="020B0503020203020204" pitchFamily="34" charset="0"/>
              </a:rPr>
              <a:t>Rapport de stage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7F73AA-3537-429E-B96D-2452BDF3FCB0}"/>
              </a:ext>
            </a:extLst>
          </p:cNvPr>
          <p:cNvSpPr/>
          <p:nvPr/>
        </p:nvSpPr>
        <p:spPr>
          <a:xfrm>
            <a:off x="1985720" y="3567053"/>
            <a:ext cx="6295390" cy="52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fr-FR" sz="2800">
                <a:solidFill>
                  <a:schemeClr val="tx1">
                    <a:lumMod val="65000"/>
                    <a:lumOff val="35000"/>
                  </a:schemeClr>
                </a:solidFill>
                <a:latin typeface="Avenir LT Std 55 Roman" panose="020B0503020203020204" pitchFamily="34" charset="0"/>
              </a:rPr>
              <a:t>Application de portage des journaux</a:t>
            </a:r>
            <a:endParaRPr lang="fr-FR" sz="2800">
              <a:solidFill>
                <a:schemeClr val="tx1">
                  <a:lumMod val="65000"/>
                  <a:lumOff val="35000"/>
                </a:schemeClr>
              </a:solidFill>
              <a:latin typeface="Avenir LT Std 35 Light" panose="020B04020202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E59A7D-6249-4520-9D38-B42360A63A36}"/>
              </a:ext>
            </a:extLst>
          </p:cNvPr>
          <p:cNvSpPr/>
          <p:nvPr/>
        </p:nvSpPr>
        <p:spPr>
          <a:xfrm>
            <a:off x="0" y="-9132465"/>
            <a:ext cx="12192000" cy="45719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E842703E-BA94-4CF8-A2DB-317FD572F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99" y="-20931001"/>
            <a:ext cx="54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Vision du projet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2B3DB00-F57E-4867-BB56-EF7209FE47CC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23E537F-9352-4E1A-931B-4350498113A3}"/>
              </a:ext>
            </a:extLst>
          </p:cNvPr>
          <p:cNvSpPr txBox="1"/>
          <p:nvPr/>
        </p:nvSpPr>
        <p:spPr>
          <a:xfrm>
            <a:off x="122069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Service de la DSI</a:t>
            </a:r>
          </a:p>
        </p:txBody>
      </p:sp>
      <p:pic>
        <p:nvPicPr>
          <p:cNvPr id="18" name="Image 17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1EE75E40-0443-4E26-A5BC-B4E670BEC02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78" y="2278361"/>
            <a:ext cx="5461638" cy="37668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A13A431-4AF0-481D-AF74-55F64A19A2BD}"/>
              </a:ext>
            </a:extLst>
          </p:cNvPr>
          <p:cNvCxnSpPr>
            <a:cxnSpLocks/>
          </p:cNvCxnSpPr>
          <p:nvPr/>
        </p:nvCxnSpPr>
        <p:spPr>
          <a:xfrm>
            <a:off x="7881934" y="6591300"/>
            <a:ext cx="442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que 22" descr="Fenêtre du navigateur">
            <a:extLst>
              <a:ext uri="{FF2B5EF4-FFF2-40B4-BE49-F238E27FC236}">
                <a16:creationId xmlns:a16="http://schemas.microsoft.com/office/drawing/2014/main" id="{3DFFEED9-3648-4545-8B7C-2892FDE89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894794" y="3085418"/>
            <a:ext cx="904872" cy="9048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Problématique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2B3DB00-F57E-4867-BB56-EF7209FE47CC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574EC82-973A-4BB0-AB58-6698421C412B}"/>
              </a:ext>
            </a:extLst>
          </p:cNvPr>
          <p:cNvGrpSpPr/>
          <p:nvPr/>
        </p:nvGrpSpPr>
        <p:grpSpPr>
          <a:xfrm>
            <a:off x="12515293" y="2795410"/>
            <a:ext cx="2355854" cy="2128110"/>
            <a:chOff x="4918069" y="2803018"/>
            <a:chExt cx="2355854" cy="2128110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117158F-D5E9-46DE-8EA4-158959350623}"/>
                </a:ext>
              </a:extLst>
            </p:cNvPr>
            <p:cNvSpPr txBox="1"/>
            <p:nvPr/>
          </p:nvSpPr>
          <p:spPr>
            <a:xfrm>
              <a:off x="4918069" y="4531018"/>
              <a:ext cx="2355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Application web</a:t>
              </a:r>
            </a:p>
          </p:txBody>
        </p:sp>
        <p:pic>
          <p:nvPicPr>
            <p:cNvPr id="17" name="Graphique 16" descr="Internet">
              <a:extLst>
                <a:ext uri="{FF2B5EF4-FFF2-40B4-BE49-F238E27FC236}">
                  <a16:creationId xmlns:a16="http://schemas.microsoft.com/office/drawing/2014/main" id="{0AF4EA54-AD34-4219-83C4-6295629F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231996" y="2803018"/>
              <a:ext cx="1728000" cy="1728000"/>
            </a:xfrm>
            <a:prstGeom prst="rect">
              <a:avLst/>
            </a:prstGeom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7E44D3BC-5EEA-44B5-8A53-BC5CA6ABEB27}"/>
              </a:ext>
            </a:extLst>
          </p:cNvPr>
          <p:cNvSpPr txBox="1"/>
          <p:nvPr/>
        </p:nvSpPr>
        <p:spPr>
          <a:xfrm>
            <a:off x="4918070" y="4523410"/>
            <a:ext cx="235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latin typeface="Avenir LT Std 65 Medium" panose="020B0603020203020204" pitchFamily="34" charset="0"/>
              </a:rPr>
              <a:t>Logiciels existants</a:t>
            </a:r>
          </a:p>
        </p:txBody>
      </p:sp>
      <p:pic>
        <p:nvPicPr>
          <p:cNvPr id="22" name="Graphique 21" descr="Fenêtre du navigateur">
            <a:extLst>
              <a:ext uri="{FF2B5EF4-FFF2-40B4-BE49-F238E27FC236}">
                <a16:creationId xmlns:a16="http://schemas.microsoft.com/office/drawing/2014/main" id="{72DC292F-6FA3-4EFA-AB1C-3E82230FD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43561" y="3351978"/>
            <a:ext cx="904872" cy="904872"/>
          </a:xfrm>
          <a:prstGeom prst="rect">
            <a:avLst/>
          </a:prstGeom>
        </p:spPr>
      </p:pic>
      <p:pic>
        <p:nvPicPr>
          <p:cNvPr id="20" name="Graphique 19" descr="Fenêtre du navigateur">
            <a:extLst>
              <a:ext uri="{FF2B5EF4-FFF2-40B4-BE49-F238E27FC236}">
                <a16:creationId xmlns:a16="http://schemas.microsoft.com/office/drawing/2014/main" id="{F8CE7F82-FF20-40F7-8C96-8774E4037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392328" y="3618538"/>
            <a:ext cx="904872" cy="904872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5E6E006-021A-4069-8CE6-643098EFE87F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8244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25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 descr="Engrenage">
            <a:extLst>
              <a:ext uri="{FF2B5EF4-FFF2-40B4-BE49-F238E27FC236}">
                <a16:creationId xmlns:a16="http://schemas.microsoft.com/office/drawing/2014/main" id="{A9D213FF-5511-4AF3-90C3-FADF62259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160" y="3436526"/>
            <a:ext cx="707886" cy="7078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8A8AB6C-BF07-4487-80EE-012AB8A83CFF}"/>
              </a:ext>
            </a:extLst>
          </p:cNvPr>
          <p:cNvSpPr/>
          <p:nvPr/>
        </p:nvSpPr>
        <p:spPr>
          <a:xfrm>
            <a:off x="3596158" y="350558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6" name="Graphique 25" descr="Engrenage">
            <a:extLst>
              <a:ext uri="{FF2B5EF4-FFF2-40B4-BE49-F238E27FC236}">
                <a16:creationId xmlns:a16="http://schemas.microsoft.com/office/drawing/2014/main" id="{9B978B01-150E-443C-B390-9049803BF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160" y="4404189"/>
            <a:ext cx="707886" cy="7078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40FC299-1AD2-4C4D-B501-7F3997A84316}"/>
              </a:ext>
            </a:extLst>
          </p:cNvPr>
          <p:cNvSpPr/>
          <p:nvPr/>
        </p:nvSpPr>
        <p:spPr>
          <a:xfrm>
            <a:off x="3594469" y="4475011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14" name="Graphique 13" descr="Engrenage">
            <a:extLst>
              <a:ext uri="{FF2B5EF4-FFF2-40B4-BE49-F238E27FC236}">
                <a16:creationId xmlns:a16="http://schemas.microsoft.com/office/drawing/2014/main" id="{C0F9A9B9-0B2C-4C67-9CBE-2A231E4B6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160" y="2531654"/>
            <a:ext cx="707886" cy="7078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5A2B8F-82A7-4E76-BA01-3E76E41DDA8A}"/>
              </a:ext>
            </a:extLst>
          </p:cNvPr>
          <p:cNvSpPr/>
          <p:nvPr/>
        </p:nvSpPr>
        <p:spPr>
          <a:xfrm>
            <a:off x="3596159" y="260619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3" name="Graphique 22" descr="Fenêtre du navigateur">
            <a:extLst>
              <a:ext uri="{FF2B5EF4-FFF2-40B4-BE49-F238E27FC236}">
                <a16:creationId xmlns:a16="http://schemas.microsoft.com/office/drawing/2014/main" id="{3DFFEED9-3648-4545-8B7C-2892FDE89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748900" y="3071473"/>
            <a:ext cx="904872" cy="9048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95A780-501D-4043-B268-F03A66388A96}"/>
              </a:ext>
            </a:extLst>
          </p:cNvPr>
          <p:cNvSpPr/>
          <p:nvPr/>
        </p:nvSpPr>
        <p:spPr>
          <a:xfrm>
            <a:off x="7397156" y="3180821"/>
            <a:ext cx="1118194" cy="78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Problématique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2B3DB00-F57E-4867-BB56-EF7209FE47CC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E44D3BC-5EEA-44B5-8A53-BC5CA6ABEB27}"/>
              </a:ext>
            </a:extLst>
          </p:cNvPr>
          <p:cNvSpPr txBox="1"/>
          <p:nvPr/>
        </p:nvSpPr>
        <p:spPr>
          <a:xfrm>
            <a:off x="2772176" y="4509465"/>
            <a:ext cx="235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latin typeface="Avenir LT Std 65 Medium" panose="020B0603020203020204" pitchFamily="34" charset="0"/>
              </a:rPr>
              <a:t>Logiciels existants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574EC82-973A-4BB0-AB58-6698421C412B}"/>
              </a:ext>
            </a:extLst>
          </p:cNvPr>
          <p:cNvGrpSpPr/>
          <p:nvPr/>
        </p:nvGrpSpPr>
        <p:grpSpPr>
          <a:xfrm>
            <a:off x="6778619" y="2795410"/>
            <a:ext cx="2355854" cy="2128110"/>
            <a:chOff x="4918069" y="2803018"/>
            <a:chExt cx="2355854" cy="2128110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117158F-D5E9-46DE-8EA4-158959350623}"/>
                </a:ext>
              </a:extLst>
            </p:cNvPr>
            <p:cNvSpPr txBox="1"/>
            <p:nvPr/>
          </p:nvSpPr>
          <p:spPr>
            <a:xfrm>
              <a:off x="4918069" y="4531018"/>
              <a:ext cx="2355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Application web</a:t>
              </a:r>
            </a:p>
          </p:txBody>
        </p:sp>
        <p:pic>
          <p:nvPicPr>
            <p:cNvPr id="17" name="Graphique 16" descr="Internet">
              <a:extLst>
                <a:ext uri="{FF2B5EF4-FFF2-40B4-BE49-F238E27FC236}">
                  <a16:creationId xmlns:a16="http://schemas.microsoft.com/office/drawing/2014/main" id="{0AF4EA54-AD34-4219-83C4-6295629F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231996" y="2803018"/>
              <a:ext cx="1728000" cy="1728000"/>
            </a:xfrm>
            <a:prstGeom prst="rect">
              <a:avLst/>
            </a:prstGeom>
          </p:spPr>
        </p:pic>
      </p:grpSp>
      <p:pic>
        <p:nvPicPr>
          <p:cNvPr id="22" name="Graphique 21" descr="Fenêtre du navigateur">
            <a:extLst>
              <a:ext uri="{FF2B5EF4-FFF2-40B4-BE49-F238E27FC236}">
                <a16:creationId xmlns:a16="http://schemas.microsoft.com/office/drawing/2014/main" id="{72DC292F-6FA3-4EFA-AB1C-3E82230FD7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497667" y="3338033"/>
            <a:ext cx="904872" cy="904872"/>
          </a:xfrm>
          <a:prstGeom prst="rect">
            <a:avLst/>
          </a:prstGeom>
        </p:spPr>
      </p:pic>
      <p:pic>
        <p:nvPicPr>
          <p:cNvPr id="20" name="Graphique 19" descr="Fenêtre du navigateur">
            <a:extLst>
              <a:ext uri="{FF2B5EF4-FFF2-40B4-BE49-F238E27FC236}">
                <a16:creationId xmlns:a16="http://schemas.microsoft.com/office/drawing/2014/main" id="{F8CE7F82-FF20-40F7-8C96-8774E40373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246434" y="3604593"/>
            <a:ext cx="904872" cy="904872"/>
          </a:xfrm>
          <a:prstGeom prst="rect">
            <a:avLst/>
          </a:prstGeom>
        </p:spPr>
      </p:pic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D0551D37-9D0A-462D-BFA2-0D7D6F04055B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8244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5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 descr="Engrenage">
            <a:extLst>
              <a:ext uri="{FF2B5EF4-FFF2-40B4-BE49-F238E27FC236}">
                <a16:creationId xmlns:a16="http://schemas.microsoft.com/office/drawing/2014/main" id="{1527000A-5988-441D-9267-113580152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160" y="4404189"/>
            <a:ext cx="707886" cy="7078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295084E-2EC4-4A6B-9A47-BAE191BE197F}"/>
              </a:ext>
            </a:extLst>
          </p:cNvPr>
          <p:cNvSpPr/>
          <p:nvPr/>
        </p:nvSpPr>
        <p:spPr>
          <a:xfrm>
            <a:off x="3594469" y="4475011"/>
            <a:ext cx="707885" cy="566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0" name="Graphique 19" descr="Fenêtre du navigateur">
            <a:extLst>
              <a:ext uri="{FF2B5EF4-FFF2-40B4-BE49-F238E27FC236}">
                <a16:creationId xmlns:a16="http://schemas.microsoft.com/office/drawing/2014/main" id="{F8CE7F82-FF20-40F7-8C96-8774E4037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88980" y="4305696"/>
            <a:ext cx="904872" cy="904872"/>
          </a:xfrm>
          <a:prstGeom prst="rect">
            <a:avLst/>
          </a:prstGeom>
        </p:spPr>
      </p:pic>
      <p:pic>
        <p:nvPicPr>
          <p:cNvPr id="18" name="Graphique 17" descr="Engrenage">
            <a:extLst>
              <a:ext uri="{FF2B5EF4-FFF2-40B4-BE49-F238E27FC236}">
                <a16:creationId xmlns:a16="http://schemas.microsoft.com/office/drawing/2014/main" id="{978DA0D5-BE70-4197-835D-2A8A684E1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6160" y="3436526"/>
            <a:ext cx="707886" cy="70788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276879-C3BE-4AFA-B98B-C0A688D21F41}"/>
              </a:ext>
            </a:extLst>
          </p:cNvPr>
          <p:cNvSpPr/>
          <p:nvPr/>
        </p:nvSpPr>
        <p:spPr>
          <a:xfrm>
            <a:off x="3596158" y="350558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5" name="Graphique 4" descr="Engrenage">
            <a:extLst>
              <a:ext uri="{FF2B5EF4-FFF2-40B4-BE49-F238E27FC236}">
                <a16:creationId xmlns:a16="http://schemas.microsoft.com/office/drawing/2014/main" id="{725A27CC-53F3-4E56-B0A9-7A5E40757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96160" y="2531654"/>
            <a:ext cx="707886" cy="7078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94F5664-6F2B-4E85-9BC3-312FB5BF662F}"/>
              </a:ext>
            </a:extLst>
          </p:cNvPr>
          <p:cNvSpPr/>
          <p:nvPr/>
        </p:nvSpPr>
        <p:spPr>
          <a:xfrm>
            <a:off x="3596159" y="260619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3" name="Graphique 22" descr="Fenêtre du navigateur">
            <a:extLst>
              <a:ext uri="{FF2B5EF4-FFF2-40B4-BE49-F238E27FC236}">
                <a16:creationId xmlns:a16="http://schemas.microsoft.com/office/drawing/2014/main" id="{3DFFEED9-3648-4545-8B7C-2892FDE89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90670" y="2433161"/>
            <a:ext cx="904872" cy="904872"/>
          </a:xfrm>
          <a:prstGeom prst="rect">
            <a:avLst/>
          </a:prstGeom>
        </p:spPr>
      </p:pic>
      <p:pic>
        <p:nvPicPr>
          <p:cNvPr id="22" name="Graphique 21" descr="Fenêtre du navigateur">
            <a:extLst>
              <a:ext uri="{FF2B5EF4-FFF2-40B4-BE49-F238E27FC236}">
                <a16:creationId xmlns:a16="http://schemas.microsoft.com/office/drawing/2014/main" id="{72DC292F-6FA3-4EFA-AB1C-3E82230FD7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490667" y="3338033"/>
            <a:ext cx="904872" cy="9048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95A780-501D-4043-B268-F03A66388A96}"/>
              </a:ext>
            </a:extLst>
          </p:cNvPr>
          <p:cNvSpPr/>
          <p:nvPr/>
        </p:nvSpPr>
        <p:spPr>
          <a:xfrm>
            <a:off x="7397156" y="3180821"/>
            <a:ext cx="1118194" cy="78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Problématique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2B3DB00-F57E-4867-BB56-EF7209FE47CC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AF77A62-478F-4E79-A157-5717F862283F}"/>
              </a:ext>
            </a:extLst>
          </p:cNvPr>
          <p:cNvGrpSpPr/>
          <p:nvPr/>
        </p:nvGrpSpPr>
        <p:grpSpPr>
          <a:xfrm>
            <a:off x="6778619" y="2795410"/>
            <a:ext cx="2355854" cy="2128110"/>
            <a:chOff x="4918069" y="2803018"/>
            <a:chExt cx="2355854" cy="2128110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E5750DB-38BD-4EE3-8CC6-4E640AA99745}"/>
                </a:ext>
              </a:extLst>
            </p:cNvPr>
            <p:cNvSpPr txBox="1"/>
            <p:nvPr/>
          </p:nvSpPr>
          <p:spPr>
            <a:xfrm>
              <a:off x="4918069" y="4531018"/>
              <a:ext cx="2355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Application web</a:t>
              </a:r>
            </a:p>
          </p:txBody>
        </p:sp>
        <p:pic>
          <p:nvPicPr>
            <p:cNvPr id="31" name="Graphique 30" descr="Internet">
              <a:extLst>
                <a:ext uri="{FF2B5EF4-FFF2-40B4-BE49-F238E27FC236}">
                  <a16:creationId xmlns:a16="http://schemas.microsoft.com/office/drawing/2014/main" id="{5D35FAAE-B9E1-41C9-BAA6-AADE0DD4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231996" y="2803018"/>
              <a:ext cx="1728000" cy="1728000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16D2DF78-4FA4-4D8C-A794-49501DCAA066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8244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85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 descr="Engrenage">
            <a:extLst>
              <a:ext uri="{FF2B5EF4-FFF2-40B4-BE49-F238E27FC236}">
                <a16:creationId xmlns:a16="http://schemas.microsoft.com/office/drawing/2014/main" id="{1527000A-5988-441D-9267-113580152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4045" y="4448714"/>
            <a:ext cx="707886" cy="707886"/>
          </a:xfrm>
          <a:prstGeom prst="rect">
            <a:avLst/>
          </a:prstGeom>
        </p:spPr>
      </p:pic>
      <p:pic>
        <p:nvPicPr>
          <p:cNvPr id="18" name="Graphique 17" descr="Engrenage">
            <a:extLst>
              <a:ext uri="{FF2B5EF4-FFF2-40B4-BE49-F238E27FC236}">
                <a16:creationId xmlns:a16="http://schemas.microsoft.com/office/drawing/2014/main" id="{978DA0D5-BE70-4197-835D-2A8A684E1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4045" y="3471721"/>
            <a:ext cx="707886" cy="707886"/>
          </a:xfrm>
          <a:prstGeom prst="rect">
            <a:avLst/>
          </a:prstGeom>
        </p:spPr>
      </p:pic>
      <p:pic>
        <p:nvPicPr>
          <p:cNvPr id="5" name="Graphique 4" descr="Engrenage">
            <a:extLst>
              <a:ext uri="{FF2B5EF4-FFF2-40B4-BE49-F238E27FC236}">
                <a16:creationId xmlns:a16="http://schemas.microsoft.com/office/drawing/2014/main" id="{725A27CC-53F3-4E56-B0A9-7A5E40757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4045" y="2535368"/>
            <a:ext cx="707886" cy="7078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295084E-2EC4-4A6B-9A47-BAE191BE197F}"/>
              </a:ext>
            </a:extLst>
          </p:cNvPr>
          <p:cNvSpPr/>
          <p:nvPr/>
        </p:nvSpPr>
        <p:spPr>
          <a:xfrm>
            <a:off x="3594469" y="4475011"/>
            <a:ext cx="707885" cy="566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0" name="Graphique 19" descr="Fenêtre du navigateur">
            <a:extLst>
              <a:ext uri="{FF2B5EF4-FFF2-40B4-BE49-F238E27FC236}">
                <a16:creationId xmlns:a16="http://schemas.microsoft.com/office/drawing/2014/main" id="{F8CE7F82-FF20-40F7-8C96-8774E4037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488980" y="4305696"/>
            <a:ext cx="904872" cy="9048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276879-C3BE-4AFA-B98B-C0A688D21F41}"/>
              </a:ext>
            </a:extLst>
          </p:cNvPr>
          <p:cNvSpPr/>
          <p:nvPr/>
        </p:nvSpPr>
        <p:spPr>
          <a:xfrm>
            <a:off x="3596158" y="350558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2" name="Graphique 21" descr="Fenêtre du navigateur">
            <a:extLst>
              <a:ext uri="{FF2B5EF4-FFF2-40B4-BE49-F238E27FC236}">
                <a16:creationId xmlns:a16="http://schemas.microsoft.com/office/drawing/2014/main" id="{72DC292F-6FA3-4EFA-AB1C-3E82230FD7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90667" y="3338033"/>
            <a:ext cx="904872" cy="9048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94F5664-6F2B-4E85-9BC3-312FB5BF662F}"/>
              </a:ext>
            </a:extLst>
          </p:cNvPr>
          <p:cNvSpPr/>
          <p:nvPr/>
        </p:nvSpPr>
        <p:spPr>
          <a:xfrm>
            <a:off x="3596159" y="260619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3" name="Graphique 22" descr="Fenêtre du navigateur">
            <a:extLst>
              <a:ext uri="{FF2B5EF4-FFF2-40B4-BE49-F238E27FC236}">
                <a16:creationId xmlns:a16="http://schemas.microsoft.com/office/drawing/2014/main" id="{3DFFEED9-3648-4545-8B7C-2892FDE893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490670" y="2433161"/>
            <a:ext cx="904872" cy="9048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95A780-501D-4043-B268-F03A66388A96}"/>
              </a:ext>
            </a:extLst>
          </p:cNvPr>
          <p:cNvSpPr/>
          <p:nvPr/>
        </p:nvSpPr>
        <p:spPr>
          <a:xfrm>
            <a:off x="7397156" y="3180821"/>
            <a:ext cx="1118194" cy="78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Problématique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2B3DB00-F57E-4867-BB56-EF7209FE47CC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AF77A62-478F-4E79-A157-5717F862283F}"/>
              </a:ext>
            </a:extLst>
          </p:cNvPr>
          <p:cNvGrpSpPr/>
          <p:nvPr/>
        </p:nvGrpSpPr>
        <p:grpSpPr>
          <a:xfrm>
            <a:off x="6778619" y="2795410"/>
            <a:ext cx="2355854" cy="2128110"/>
            <a:chOff x="4918069" y="2803018"/>
            <a:chExt cx="2355854" cy="2128110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E5750DB-38BD-4EE3-8CC6-4E640AA99745}"/>
                </a:ext>
              </a:extLst>
            </p:cNvPr>
            <p:cNvSpPr txBox="1"/>
            <p:nvPr/>
          </p:nvSpPr>
          <p:spPr>
            <a:xfrm>
              <a:off x="4918069" y="4531018"/>
              <a:ext cx="2355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Application web</a:t>
              </a:r>
            </a:p>
          </p:txBody>
        </p:sp>
        <p:pic>
          <p:nvPicPr>
            <p:cNvPr id="31" name="Graphique 30" descr="Internet">
              <a:extLst>
                <a:ext uri="{FF2B5EF4-FFF2-40B4-BE49-F238E27FC236}">
                  <a16:creationId xmlns:a16="http://schemas.microsoft.com/office/drawing/2014/main" id="{5D35FAAE-B9E1-41C9-BAA6-AADE0DD4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231996" y="2803018"/>
              <a:ext cx="1728000" cy="1728000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4557876D-98C5-473E-9680-299FA8B4A745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8244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528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 descr="Engrenage">
            <a:extLst>
              <a:ext uri="{FF2B5EF4-FFF2-40B4-BE49-F238E27FC236}">
                <a16:creationId xmlns:a16="http://schemas.microsoft.com/office/drawing/2014/main" id="{1527000A-5988-441D-9267-113580152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2310" y="3242786"/>
            <a:ext cx="707886" cy="707886"/>
          </a:xfrm>
          <a:prstGeom prst="rect">
            <a:avLst/>
          </a:prstGeom>
        </p:spPr>
      </p:pic>
      <p:pic>
        <p:nvPicPr>
          <p:cNvPr id="18" name="Graphique 17" descr="Engrenage">
            <a:extLst>
              <a:ext uri="{FF2B5EF4-FFF2-40B4-BE49-F238E27FC236}">
                <a16:creationId xmlns:a16="http://schemas.microsoft.com/office/drawing/2014/main" id="{978DA0D5-BE70-4197-835D-2A8A684E1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2310" y="3236345"/>
            <a:ext cx="707886" cy="707886"/>
          </a:xfrm>
          <a:prstGeom prst="rect">
            <a:avLst/>
          </a:prstGeom>
        </p:spPr>
      </p:pic>
      <p:pic>
        <p:nvPicPr>
          <p:cNvPr id="5" name="Graphique 4" descr="Engrenage">
            <a:extLst>
              <a:ext uri="{FF2B5EF4-FFF2-40B4-BE49-F238E27FC236}">
                <a16:creationId xmlns:a16="http://schemas.microsoft.com/office/drawing/2014/main" id="{725A27CC-53F3-4E56-B0A9-7A5E40757F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2310" y="3236345"/>
            <a:ext cx="707886" cy="7078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295084E-2EC4-4A6B-9A47-BAE191BE197F}"/>
              </a:ext>
            </a:extLst>
          </p:cNvPr>
          <p:cNvSpPr/>
          <p:nvPr/>
        </p:nvSpPr>
        <p:spPr>
          <a:xfrm>
            <a:off x="3594469" y="4475011"/>
            <a:ext cx="707885" cy="566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0" name="Graphique 19" descr="Fenêtre du navigateur">
            <a:extLst>
              <a:ext uri="{FF2B5EF4-FFF2-40B4-BE49-F238E27FC236}">
                <a16:creationId xmlns:a16="http://schemas.microsoft.com/office/drawing/2014/main" id="{F8CE7F82-FF20-40F7-8C96-8774E40373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488980" y="4305696"/>
            <a:ext cx="904872" cy="9048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276879-C3BE-4AFA-B98B-C0A688D21F41}"/>
              </a:ext>
            </a:extLst>
          </p:cNvPr>
          <p:cNvSpPr/>
          <p:nvPr/>
        </p:nvSpPr>
        <p:spPr>
          <a:xfrm>
            <a:off x="3596158" y="350558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2" name="Graphique 21" descr="Fenêtre du navigateur">
            <a:extLst>
              <a:ext uri="{FF2B5EF4-FFF2-40B4-BE49-F238E27FC236}">
                <a16:creationId xmlns:a16="http://schemas.microsoft.com/office/drawing/2014/main" id="{72DC292F-6FA3-4EFA-AB1C-3E82230FD7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90667" y="3338033"/>
            <a:ext cx="904872" cy="9048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94F5664-6F2B-4E85-9BC3-312FB5BF662F}"/>
              </a:ext>
            </a:extLst>
          </p:cNvPr>
          <p:cNvSpPr/>
          <p:nvPr/>
        </p:nvSpPr>
        <p:spPr>
          <a:xfrm>
            <a:off x="3596159" y="260619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3" name="Graphique 22" descr="Fenêtre du navigateur">
            <a:extLst>
              <a:ext uri="{FF2B5EF4-FFF2-40B4-BE49-F238E27FC236}">
                <a16:creationId xmlns:a16="http://schemas.microsoft.com/office/drawing/2014/main" id="{3DFFEED9-3648-4545-8B7C-2892FDE893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490670" y="2433161"/>
            <a:ext cx="904872" cy="9048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95A780-501D-4043-B268-F03A66388A96}"/>
              </a:ext>
            </a:extLst>
          </p:cNvPr>
          <p:cNvSpPr/>
          <p:nvPr/>
        </p:nvSpPr>
        <p:spPr>
          <a:xfrm>
            <a:off x="7397156" y="3180821"/>
            <a:ext cx="1118194" cy="78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Problématique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2B3DB00-F57E-4867-BB56-EF7209FE47CC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AF77A62-478F-4E79-A157-5717F862283F}"/>
              </a:ext>
            </a:extLst>
          </p:cNvPr>
          <p:cNvGrpSpPr/>
          <p:nvPr/>
        </p:nvGrpSpPr>
        <p:grpSpPr>
          <a:xfrm>
            <a:off x="6778619" y="2795410"/>
            <a:ext cx="2355854" cy="2128110"/>
            <a:chOff x="4918069" y="2803018"/>
            <a:chExt cx="2355854" cy="2128110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E5750DB-38BD-4EE3-8CC6-4E640AA99745}"/>
                </a:ext>
              </a:extLst>
            </p:cNvPr>
            <p:cNvSpPr txBox="1"/>
            <p:nvPr/>
          </p:nvSpPr>
          <p:spPr>
            <a:xfrm>
              <a:off x="4918069" y="4531018"/>
              <a:ext cx="2355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Application web</a:t>
              </a:r>
            </a:p>
          </p:txBody>
        </p:sp>
        <p:pic>
          <p:nvPicPr>
            <p:cNvPr id="31" name="Graphique 30" descr="Internet">
              <a:extLst>
                <a:ext uri="{FF2B5EF4-FFF2-40B4-BE49-F238E27FC236}">
                  <a16:creationId xmlns:a16="http://schemas.microsoft.com/office/drawing/2014/main" id="{5D35FAAE-B9E1-41C9-BAA6-AADE0DD4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231996" y="2803018"/>
              <a:ext cx="1728000" cy="1728000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9C9E8F9-B75F-4C19-8EF3-2646723EB422}"/>
              </a:ext>
            </a:extLst>
          </p:cNvPr>
          <p:cNvGrpSpPr/>
          <p:nvPr/>
        </p:nvGrpSpPr>
        <p:grpSpPr>
          <a:xfrm>
            <a:off x="15421114" y="2951090"/>
            <a:ext cx="6088425" cy="594449"/>
            <a:chOff x="4767624" y="2803818"/>
            <a:chExt cx="6088425" cy="594449"/>
          </a:xfrm>
        </p:grpSpPr>
        <p:pic>
          <p:nvPicPr>
            <p:cNvPr id="32" name="Graphique 31" descr="Coche">
              <a:extLst>
                <a:ext uri="{FF2B5EF4-FFF2-40B4-BE49-F238E27FC236}">
                  <a16:creationId xmlns:a16="http://schemas.microsoft.com/office/drawing/2014/main" id="{88873F11-FB24-4BB0-A6C1-67A7411B3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FC24B0DE-D2A4-44C6-B69A-A7F1EC85CEE6}"/>
                </a:ext>
              </a:extLst>
            </p:cNvPr>
            <p:cNvSpPr txBox="1"/>
            <p:nvPr/>
          </p:nvSpPr>
          <p:spPr>
            <a:xfrm>
              <a:off x="5362073" y="2870209"/>
              <a:ext cx="5493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accent6"/>
                  </a:solidFill>
                  <a:latin typeface="Avenir LT Std 35 Light" panose="020B0402020203020204" pitchFamily="34" charset="0"/>
                </a:rPr>
                <a:t>Nouvelle application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2EA9D632-815B-4F6B-9C57-4EF73E39ACAB}"/>
              </a:ext>
            </a:extLst>
          </p:cNvPr>
          <p:cNvGrpSpPr/>
          <p:nvPr/>
        </p:nvGrpSpPr>
        <p:grpSpPr>
          <a:xfrm>
            <a:off x="15421114" y="3727193"/>
            <a:ext cx="6088425" cy="594449"/>
            <a:chOff x="4767624" y="2803818"/>
            <a:chExt cx="6088425" cy="594449"/>
          </a:xfrm>
        </p:grpSpPr>
        <p:pic>
          <p:nvPicPr>
            <p:cNvPr id="35" name="Graphique 34" descr="Coche">
              <a:extLst>
                <a:ext uri="{FF2B5EF4-FFF2-40B4-BE49-F238E27FC236}">
                  <a16:creationId xmlns:a16="http://schemas.microsoft.com/office/drawing/2014/main" id="{3EE418E1-1198-48A7-906E-BD2CF82A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A642D465-520B-44E3-907B-82BC4D36A3FB}"/>
                </a:ext>
              </a:extLst>
            </p:cNvPr>
            <p:cNvSpPr txBox="1"/>
            <p:nvPr/>
          </p:nvSpPr>
          <p:spPr>
            <a:xfrm>
              <a:off x="5362073" y="2870209"/>
              <a:ext cx="5493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accent6"/>
                  </a:solidFill>
                  <a:latin typeface="Avenir LT Std 35 Light" panose="020B0402020203020204" pitchFamily="34" charset="0"/>
                </a:rPr>
                <a:t>Application tout-en-un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81D0989-9154-4F3E-B00B-66C4C6C3078A}"/>
              </a:ext>
            </a:extLst>
          </p:cNvPr>
          <p:cNvGrpSpPr/>
          <p:nvPr/>
        </p:nvGrpSpPr>
        <p:grpSpPr>
          <a:xfrm>
            <a:off x="15421114" y="4569687"/>
            <a:ext cx="6088425" cy="594449"/>
            <a:chOff x="4767624" y="2803818"/>
            <a:chExt cx="6088425" cy="594449"/>
          </a:xfrm>
        </p:grpSpPr>
        <p:pic>
          <p:nvPicPr>
            <p:cNvPr id="38" name="Graphique 37" descr="Coche">
              <a:extLst>
                <a:ext uri="{FF2B5EF4-FFF2-40B4-BE49-F238E27FC236}">
                  <a16:creationId xmlns:a16="http://schemas.microsoft.com/office/drawing/2014/main" id="{C9726D69-115C-4551-A769-A3FAB689D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8DAC04AF-CD9A-4581-91C5-44A2930BFEA6}"/>
                </a:ext>
              </a:extLst>
            </p:cNvPr>
            <p:cNvSpPr txBox="1"/>
            <p:nvPr/>
          </p:nvSpPr>
          <p:spPr>
            <a:xfrm>
              <a:off x="5362073" y="2870209"/>
              <a:ext cx="5493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accent6"/>
                  </a:solidFill>
                  <a:latin typeface="Avenir LT Std 35 Light" panose="020B0402020203020204" pitchFamily="34" charset="0"/>
                </a:rPr>
                <a:t>Gain de temps</a:t>
              </a:r>
            </a:p>
          </p:txBody>
        </p:sp>
      </p:grp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DC5916E-8E9D-4F4B-AA40-389AA50E8443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8244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15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0">
        <p159:morph option="byObject"/>
      </p:transition>
    </mc:Choice>
    <mc:Fallback xmlns="">
      <p:transition advClick="0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902ADAE-9371-4A35-8145-B19D1ADF089C}"/>
              </a:ext>
            </a:extLst>
          </p:cNvPr>
          <p:cNvSpPr/>
          <p:nvPr/>
        </p:nvSpPr>
        <p:spPr>
          <a:xfrm>
            <a:off x="7397159" y="3180821"/>
            <a:ext cx="1118194" cy="781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Problématique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2B3DB00-F57E-4867-BB56-EF7209FE47CC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5C6E33B-15A8-464B-8D0C-A0BC85C33BC3}"/>
              </a:ext>
            </a:extLst>
          </p:cNvPr>
          <p:cNvGrpSpPr/>
          <p:nvPr/>
        </p:nvGrpSpPr>
        <p:grpSpPr>
          <a:xfrm>
            <a:off x="2769956" y="2848140"/>
            <a:ext cx="2355854" cy="2128110"/>
            <a:chOff x="4918069" y="2803018"/>
            <a:chExt cx="2355854" cy="2128110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07ED4A6-8C5B-4207-BF2E-9E4B6F1498D0}"/>
                </a:ext>
              </a:extLst>
            </p:cNvPr>
            <p:cNvSpPr txBox="1"/>
            <p:nvPr/>
          </p:nvSpPr>
          <p:spPr>
            <a:xfrm>
              <a:off x="4918069" y="4531018"/>
              <a:ext cx="23558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Application web</a:t>
              </a:r>
            </a:p>
          </p:txBody>
        </p:sp>
        <p:pic>
          <p:nvPicPr>
            <p:cNvPr id="27" name="Graphique 26" descr="Internet">
              <a:extLst>
                <a:ext uri="{FF2B5EF4-FFF2-40B4-BE49-F238E27FC236}">
                  <a16:creationId xmlns:a16="http://schemas.microsoft.com/office/drawing/2014/main" id="{0CC0EA64-1E14-4378-8B30-8A74BA92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231996" y="2803018"/>
              <a:ext cx="1728000" cy="1728000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C139A64D-666D-4178-B3DB-37489E41D663}"/>
              </a:ext>
            </a:extLst>
          </p:cNvPr>
          <p:cNvGrpSpPr/>
          <p:nvPr/>
        </p:nvGrpSpPr>
        <p:grpSpPr>
          <a:xfrm>
            <a:off x="5870710" y="2951090"/>
            <a:ext cx="6088425" cy="594449"/>
            <a:chOff x="4767624" y="2803818"/>
            <a:chExt cx="6088425" cy="594449"/>
          </a:xfrm>
        </p:grpSpPr>
        <p:pic>
          <p:nvPicPr>
            <p:cNvPr id="18" name="Graphique 17" descr="Coche">
              <a:extLst>
                <a:ext uri="{FF2B5EF4-FFF2-40B4-BE49-F238E27FC236}">
                  <a16:creationId xmlns:a16="http://schemas.microsoft.com/office/drawing/2014/main" id="{27539A84-5A13-400D-842B-09717588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6C0886D5-C172-4C6F-B07A-51F2549EEF8F}"/>
                </a:ext>
              </a:extLst>
            </p:cNvPr>
            <p:cNvSpPr txBox="1"/>
            <p:nvPr/>
          </p:nvSpPr>
          <p:spPr>
            <a:xfrm>
              <a:off x="5362073" y="2870209"/>
              <a:ext cx="5493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accent6"/>
                  </a:solidFill>
                  <a:latin typeface="Avenir LT Std 35 Light" panose="020B0402020203020204" pitchFamily="34" charset="0"/>
                </a:rPr>
                <a:t>Nouvelle application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B3C19A1-F2C2-4C47-B958-2AE18D2CB0E7}"/>
              </a:ext>
            </a:extLst>
          </p:cNvPr>
          <p:cNvGrpSpPr/>
          <p:nvPr/>
        </p:nvGrpSpPr>
        <p:grpSpPr>
          <a:xfrm>
            <a:off x="5870710" y="3747513"/>
            <a:ext cx="6088425" cy="594449"/>
            <a:chOff x="4767624" y="2803818"/>
            <a:chExt cx="6088425" cy="594449"/>
          </a:xfrm>
        </p:grpSpPr>
        <p:pic>
          <p:nvPicPr>
            <p:cNvPr id="28" name="Graphique 27" descr="Coche">
              <a:extLst>
                <a:ext uri="{FF2B5EF4-FFF2-40B4-BE49-F238E27FC236}">
                  <a16:creationId xmlns:a16="http://schemas.microsoft.com/office/drawing/2014/main" id="{EA26E817-ECF4-41E7-B695-690924057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C17A696-945B-4ED5-A956-D9225BD8381D}"/>
                </a:ext>
              </a:extLst>
            </p:cNvPr>
            <p:cNvSpPr txBox="1"/>
            <p:nvPr/>
          </p:nvSpPr>
          <p:spPr>
            <a:xfrm>
              <a:off x="5362073" y="2870209"/>
              <a:ext cx="5493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accent6"/>
                  </a:solidFill>
                  <a:latin typeface="Avenir LT Std 35 Light" panose="020B0402020203020204" pitchFamily="34" charset="0"/>
                </a:rPr>
                <a:t>Application tout-en-un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292E2B1-B19C-43BA-990C-59C9D79BC800}"/>
              </a:ext>
            </a:extLst>
          </p:cNvPr>
          <p:cNvGrpSpPr/>
          <p:nvPr/>
        </p:nvGrpSpPr>
        <p:grpSpPr>
          <a:xfrm>
            <a:off x="5870710" y="4569687"/>
            <a:ext cx="6088425" cy="594449"/>
            <a:chOff x="4767624" y="2803818"/>
            <a:chExt cx="6088425" cy="594449"/>
          </a:xfrm>
        </p:grpSpPr>
        <p:pic>
          <p:nvPicPr>
            <p:cNvPr id="32" name="Graphique 31" descr="Coche">
              <a:extLst>
                <a:ext uri="{FF2B5EF4-FFF2-40B4-BE49-F238E27FC236}">
                  <a16:creationId xmlns:a16="http://schemas.microsoft.com/office/drawing/2014/main" id="{2DFCACAE-91AC-4D0E-B6F5-377F0065B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ACB80924-6396-4139-800F-3660B7DC8013}"/>
                </a:ext>
              </a:extLst>
            </p:cNvPr>
            <p:cNvSpPr txBox="1"/>
            <p:nvPr/>
          </p:nvSpPr>
          <p:spPr>
            <a:xfrm>
              <a:off x="5362073" y="2870209"/>
              <a:ext cx="54939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accent6"/>
                  </a:solidFill>
                  <a:latin typeface="Avenir LT Std 35 Light" panose="020B0402020203020204" pitchFamily="34" charset="0"/>
                </a:rPr>
                <a:t>Gain de temps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4869938-27CA-44D6-8B69-CCE8C055E4F1}"/>
              </a:ext>
            </a:extLst>
          </p:cNvPr>
          <p:cNvSpPr/>
          <p:nvPr/>
        </p:nvSpPr>
        <p:spPr>
          <a:xfrm>
            <a:off x="-4301306" y="4475011"/>
            <a:ext cx="707885" cy="5662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22" name="Graphique 21" descr="Fenêtre du navigateur">
            <a:extLst>
              <a:ext uri="{FF2B5EF4-FFF2-40B4-BE49-F238E27FC236}">
                <a16:creationId xmlns:a16="http://schemas.microsoft.com/office/drawing/2014/main" id="{675292A2-71D8-4E73-9F38-70F7ECDB9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-4406795" y="4305696"/>
            <a:ext cx="904872" cy="9048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DF5323-3864-4807-84F0-34EAF746BEE2}"/>
              </a:ext>
            </a:extLst>
          </p:cNvPr>
          <p:cNvSpPr/>
          <p:nvPr/>
        </p:nvSpPr>
        <p:spPr>
          <a:xfrm>
            <a:off x="-4299617" y="350558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34" name="Graphique 33" descr="Fenêtre du navigateur">
            <a:extLst>
              <a:ext uri="{FF2B5EF4-FFF2-40B4-BE49-F238E27FC236}">
                <a16:creationId xmlns:a16="http://schemas.microsoft.com/office/drawing/2014/main" id="{D3952581-4493-4F19-8AC3-3A87CCD914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-4405108" y="3338033"/>
            <a:ext cx="904872" cy="9048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829CB27-B8EC-451C-B056-91C9FC7C7823}"/>
              </a:ext>
            </a:extLst>
          </p:cNvPr>
          <p:cNvSpPr/>
          <p:nvPr/>
        </p:nvSpPr>
        <p:spPr>
          <a:xfrm>
            <a:off x="-4299616" y="2606190"/>
            <a:ext cx="707885" cy="56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ysClr val="windowText" lastClr="000000"/>
              </a:solidFill>
            </a:endParaRPr>
          </a:p>
        </p:txBody>
      </p:sp>
      <p:pic>
        <p:nvPicPr>
          <p:cNvPr id="36" name="Graphique 35" descr="Fenêtre du navigateur">
            <a:extLst>
              <a:ext uri="{FF2B5EF4-FFF2-40B4-BE49-F238E27FC236}">
                <a16:creationId xmlns:a16="http://schemas.microsoft.com/office/drawing/2014/main" id="{F11D9032-6809-40F8-A857-7205FB556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-4405105" y="2433161"/>
            <a:ext cx="904872" cy="904872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49494E6-F314-4129-8FF7-01FA251CB4D8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8244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28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Clients &amp; Équipe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2B3DB00-F57E-4867-BB56-EF7209FE47CC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114F450-F9F6-4744-A845-B09FD87E4375}"/>
              </a:ext>
            </a:extLst>
          </p:cNvPr>
          <p:cNvGrpSpPr/>
          <p:nvPr/>
        </p:nvGrpSpPr>
        <p:grpSpPr>
          <a:xfrm>
            <a:off x="346502" y="2787134"/>
            <a:ext cx="3572863" cy="2864830"/>
            <a:chOff x="329408" y="2787134"/>
            <a:chExt cx="3572863" cy="2864830"/>
          </a:xfrm>
        </p:grpSpPr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0CD0207B-FF3C-4776-AFA9-506A62EECFA5}"/>
                </a:ext>
              </a:extLst>
            </p:cNvPr>
            <p:cNvGrpSpPr/>
            <p:nvPr/>
          </p:nvGrpSpPr>
          <p:grpSpPr>
            <a:xfrm>
              <a:off x="329408" y="2787134"/>
              <a:ext cx="1728784" cy="1283732"/>
              <a:chOff x="354808" y="2971800"/>
              <a:chExt cx="1728784" cy="1283732"/>
            </a:xfrm>
          </p:grpSpPr>
          <p:pic>
            <p:nvPicPr>
              <p:cNvPr id="3" name="Graphique 2" descr="Utilisateur">
                <a:extLst>
                  <a:ext uri="{FF2B5EF4-FFF2-40B4-BE49-F238E27FC236}">
                    <a16:creationId xmlns:a16="http://schemas.microsoft.com/office/drawing/2014/main" id="{C217DEB2-B67A-46B8-95A7-A73DB8399D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62000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18B9034-4E91-4E9D-969E-0088E84FC744}"/>
                  </a:ext>
                </a:extLst>
              </p:cNvPr>
              <p:cNvSpPr txBox="1"/>
              <p:nvPr/>
            </p:nvSpPr>
            <p:spPr>
              <a:xfrm>
                <a:off x="354808" y="3886200"/>
                <a:ext cx="17287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>
                    <a:latin typeface="Avenir LT Std 35 Light" panose="020B0402020203020204" pitchFamily="34" charset="0"/>
                  </a:rPr>
                  <a:t>Bruno VAZI</a:t>
                </a:r>
              </a:p>
            </p:txBody>
          </p:sp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56EB0337-D48E-46E1-B73C-312E1C25B509}"/>
                </a:ext>
              </a:extLst>
            </p:cNvPr>
            <p:cNvGrpSpPr/>
            <p:nvPr/>
          </p:nvGrpSpPr>
          <p:grpSpPr>
            <a:xfrm>
              <a:off x="2181816" y="2787134"/>
              <a:ext cx="1720455" cy="1560730"/>
              <a:chOff x="1888926" y="2971800"/>
              <a:chExt cx="1720455" cy="1560730"/>
            </a:xfrm>
          </p:grpSpPr>
          <p:pic>
            <p:nvPicPr>
              <p:cNvPr id="22" name="Graphique 21" descr="Utilisateur">
                <a:extLst>
                  <a:ext uri="{FF2B5EF4-FFF2-40B4-BE49-F238E27FC236}">
                    <a16:creationId xmlns:a16="http://schemas.microsoft.com/office/drawing/2014/main" id="{29EDB4AF-0DCB-4B44-8F7E-CED8E8BA9D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291954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F7C4B6C-CEE7-425F-9444-3A00D4BE5E19}"/>
                  </a:ext>
                </a:extLst>
              </p:cNvPr>
              <p:cNvSpPr txBox="1"/>
              <p:nvPr/>
            </p:nvSpPr>
            <p:spPr>
              <a:xfrm>
                <a:off x="1888926" y="3886199"/>
                <a:ext cx="17204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>
                    <a:latin typeface="Avenir LT Std 35 Light" panose="020B0402020203020204" pitchFamily="34" charset="0"/>
                  </a:rPr>
                  <a:t>Stéphanie MARY</a:t>
                </a:r>
              </a:p>
            </p:txBody>
          </p:sp>
        </p:grpSp>
        <p:sp>
          <p:nvSpPr>
            <p:cNvPr id="10" name="Accolade ouvrante 9">
              <a:extLst>
                <a:ext uri="{FF2B5EF4-FFF2-40B4-BE49-F238E27FC236}">
                  <a16:creationId xmlns:a16="http://schemas.microsoft.com/office/drawing/2014/main" id="{4DA23EBC-8CA5-4743-B877-4E9FC4F7A949}"/>
                </a:ext>
              </a:extLst>
            </p:cNvPr>
            <p:cNvSpPr/>
            <p:nvPr/>
          </p:nvSpPr>
          <p:spPr>
            <a:xfrm rot="16200000">
              <a:off x="1753386" y="2838172"/>
              <a:ext cx="609600" cy="3337121"/>
            </a:xfrm>
            <a:prstGeom prst="leftBrace">
              <a:avLst>
                <a:gd name="adj1" fmla="val 61979"/>
                <a:gd name="adj2" fmla="val 4972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E22DD82E-25F7-4BCD-9755-08A47DA5843F}"/>
                </a:ext>
              </a:extLst>
            </p:cNvPr>
            <p:cNvSpPr txBox="1"/>
            <p:nvPr/>
          </p:nvSpPr>
          <p:spPr>
            <a:xfrm>
              <a:off x="1168394" y="5190299"/>
              <a:ext cx="172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>
                  <a:latin typeface="Avenir LT Std 65 Medium" panose="020B0603020203020204" pitchFamily="34" charset="0"/>
                </a:rPr>
                <a:t>MOA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4FA88C2-702B-402D-89A0-59CFC0CB0C30}"/>
              </a:ext>
            </a:extLst>
          </p:cNvPr>
          <p:cNvGrpSpPr/>
          <p:nvPr/>
        </p:nvGrpSpPr>
        <p:grpSpPr>
          <a:xfrm>
            <a:off x="4402894" y="2795680"/>
            <a:ext cx="1728786" cy="2864829"/>
            <a:chOff x="5206205" y="2787134"/>
            <a:chExt cx="1728786" cy="2864829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3D4431C-EEFF-4222-B7A6-26E9021CAB3F}"/>
                </a:ext>
              </a:extLst>
            </p:cNvPr>
            <p:cNvGrpSpPr/>
            <p:nvPr/>
          </p:nvGrpSpPr>
          <p:grpSpPr>
            <a:xfrm>
              <a:off x="5206205" y="2787134"/>
              <a:ext cx="1728784" cy="1560731"/>
              <a:chOff x="5231605" y="2971800"/>
              <a:chExt cx="1728784" cy="1560731"/>
            </a:xfrm>
          </p:grpSpPr>
          <p:pic>
            <p:nvPicPr>
              <p:cNvPr id="23" name="Graphique 22" descr="Utilisateur">
                <a:extLst>
                  <a:ext uri="{FF2B5EF4-FFF2-40B4-BE49-F238E27FC236}">
                    <a16:creationId xmlns:a16="http://schemas.microsoft.com/office/drawing/2014/main" id="{9E5AB516-8A8D-46FA-86A8-3D129DE8F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638797" y="297180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79161AA2-E987-490F-8561-12FC8CD6FDD6}"/>
                  </a:ext>
                </a:extLst>
              </p:cNvPr>
              <p:cNvSpPr txBox="1"/>
              <p:nvPr/>
            </p:nvSpPr>
            <p:spPr>
              <a:xfrm>
                <a:off x="5231605" y="3886200"/>
                <a:ext cx="1728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>
                    <a:latin typeface="Avenir LT Std 35 Light" panose="020B0402020203020204" pitchFamily="34" charset="0"/>
                  </a:rPr>
                  <a:t>Mohammed SOLAANI</a:t>
                </a:r>
              </a:p>
            </p:txBody>
          </p:sp>
        </p:grpSp>
        <p:sp>
          <p:nvSpPr>
            <p:cNvPr id="41" name="Accolade ouvrante 40">
              <a:extLst>
                <a:ext uri="{FF2B5EF4-FFF2-40B4-BE49-F238E27FC236}">
                  <a16:creationId xmlns:a16="http://schemas.microsoft.com/office/drawing/2014/main" id="{5F38B3FA-D1C3-4882-8A5F-FCCD0471D2F0}"/>
                </a:ext>
              </a:extLst>
            </p:cNvPr>
            <p:cNvSpPr/>
            <p:nvPr/>
          </p:nvSpPr>
          <p:spPr>
            <a:xfrm rot="16200000">
              <a:off x="5765798" y="3642340"/>
              <a:ext cx="609600" cy="1728786"/>
            </a:xfrm>
            <a:prstGeom prst="leftBrace">
              <a:avLst>
                <a:gd name="adj1" fmla="val 61979"/>
                <a:gd name="adj2" fmla="val 4972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364DF185-ABE1-48E8-BB78-A2F97E116D92}"/>
                </a:ext>
              </a:extLst>
            </p:cNvPr>
            <p:cNvSpPr txBox="1"/>
            <p:nvPr/>
          </p:nvSpPr>
          <p:spPr>
            <a:xfrm>
              <a:off x="5206205" y="5190298"/>
              <a:ext cx="1728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>
                  <a:latin typeface="Avenir LT Std 65 Medium" panose="020B0603020203020204" pitchFamily="34" charset="0"/>
                </a:rPr>
                <a:t>AMOA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AC3BF8C-FDBA-4432-BD5E-1CD563C2EE79}"/>
              </a:ext>
            </a:extLst>
          </p:cNvPr>
          <p:cNvGrpSpPr/>
          <p:nvPr/>
        </p:nvGrpSpPr>
        <p:grpSpPr>
          <a:xfrm>
            <a:off x="6664067" y="2787132"/>
            <a:ext cx="5147725" cy="2864830"/>
            <a:chOff x="6664067" y="2787132"/>
            <a:chExt cx="5147725" cy="2864830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62493EE-8CB2-481D-9917-0BAADF58D2FB}"/>
                </a:ext>
              </a:extLst>
            </p:cNvPr>
            <p:cNvGrpSpPr/>
            <p:nvPr/>
          </p:nvGrpSpPr>
          <p:grpSpPr>
            <a:xfrm>
              <a:off x="6664067" y="2787132"/>
              <a:ext cx="1728784" cy="1560730"/>
              <a:chOff x="6664067" y="2787132"/>
              <a:chExt cx="1728784" cy="1560730"/>
            </a:xfrm>
          </p:grpSpPr>
          <p:pic>
            <p:nvPicPr>
              <p:cNvPr id="31" name="Graphique 30" descr="Utilisateur">
                <a:extLst>
                  <a:ext uri="{FF2B5EF4-FFF2-40B4-BE49-F238E27FC236}">
                    <a16:creationId xmlns:a16="http://schemas.microsoft.com/office/drawing/2014/main" id="{0AA3E753-3F58-4AA3-852C-F4D83ABBA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71259" y="2787132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156E45D7-F481-44C0-B0FF-41D545682866}"/>
                  </a:ext>
                </a:extLst>
              </p:cNvPr>
              <p:cNvSpPr txBox="1"/>
              <p:nvPr/>
            </p:nvSpPr>
            <p:spPr>
              <a:xfrm>
                <a:off x="6664067" y="3701531"/>
                <a:ext cx="17287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>
                    <a:latin typeface="Avenir LT Std 35 Light" panose="020B0402020203020204" pitchFamily="34" charset="0"/>
                  </a:rPr>
                  <a:t>Lionel</a:t>
                </a:r>
              </a:p>
              <a:p>
                <a:pPr algn="ctr"/>
                <a:r>
                  <a:rPr lang="fr-FR">
                    <a:latin typeface="Avenir LT Std 35 Light" panose="020B0402020203020204" pitchFamily="34" charset="0"/>
                  </a:rPr>
                  <a:t>FRUGÈRE</a:t>
                </a:r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1C867D43-3A0F-4506-A42B-DF9131EB7E16}"/>
                </a:ext>
              </a:extLst>
            </p:cNvPr>
            <p:cNvGrpSpPr/>
            <p:nvPr/>
          </p:nvGrpSpPr>
          <p:grpSpPr>
            <a:xfrm>
              <a:off x="6802455" y="2787134"/>
              <a:ext cx="5009337" cy="2864828"/>
              <a:chOff x="6802455" y="2787134"/>
              <a:chExt cx="5009337" cy="2864828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31D3C1B9-1393-41A9-8782-E7E9C41E647F}"/>
                  </a:ext>
                </a:extLst>
              </p:cNvPr>
              <p:cNvGrpSpPr/>
              <p:nvPr/>
            </p:nvGrpSpPr>
            <p:grpSpPr>
              <a:xfrm>
                <a:off x="6802455" y="2787134"/>
                <a:ext cx="5009337" cy="2864828"/>
                <a:chOff x="6802455" y="2787134"/>
                <a:chExt cx="5009337" cy="2864828"/>
              </a:xfrm>
            </p:grpSpPr>
            <p:grpSp>
              <p:nvGrpSpPr>
                <p:cNvPr id="7" name="Groupe 6">
                  <a:extLst>
                    <a:ext uri="{FF2B5EF4-FFF2-40B4-BE49-F238E27FC236}">
                      <a16:creationId xmlns:a16="http://schemas.microsoft.com/office/drawing/2014/main" id="{2AE16EA0-27FC-4168-B756-5735136841B8}"/>
                    </a:ext>
                  </a:extLst>
                </p:cNvPr>
                <p:cNvGrpSpPr/>
                <p:nvPr/>
              </p:nvGrpSpPr>
              <p:grpSpPr>
                <a:xfrm>
                  <a:off x="8354224" y="2787134"/>
                  <a:ext cx="1728784" cy="1283731"/>
                  <a:chOff x="8419308" y="2971800"/>
                  <a:chExt cx="1728784" cy="1283731"/>
                </a:xfrm>
              </p:grpSpPr>
              <p:pic>
                <p:nvPicPr>
                  <p:cNvPr id="34" name="Graphique 33" descr="Utilisateur">
                    <a:extLst>
                      <a:ext uri="{FF2B5EF4-FFF2-40B4-BE49-F238E27FC236}">
                        <a16:creationId xmlns:a16="http://schemas.microsoft.com/office/drawing/2014/main" id="{493DF171-A5D2-49E2-8442-EA6640E13E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26500" y="2971800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39" name="ZoneTexte 38">
                    <a:extLst>
                      <a:ext uri="{FF2B5EF4-FFF2-40B4-BE49-F238E27FC236}">
                        <a16:creationId xmlns:a16="http://schemas.microsoft.com/office/drawing/2014/main" id="{EC249E96-FB7C-486F-8029-AF3A2F55D08C}"/>
                      </a:ext>
                    </a:extLst>
                  </p:cNvPr>
                  <p:cNvSpPr txBox="1"/>
                  <p:nvPr/>
                </p:nvSpPr>
                <p:spPr>
                  <a:xfrm>
                    <a:off x="8419308" y="3886199"/>
                    <a:ext cx="17287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>
                        <a:latin typeface="Avenir LT Std 35 Light" panose="020B0402020203020204" pitchFamily="34" charset="0"/>
                      </a:rPr>
                      <a:t>Quentin PLA</a:t>
                    </a:r>
                  </a:p>
                </p:txBody>
              </p:sp>
            </p:grpSp>
            <p:grpSp>
              <p:nvGrpSpPr>
                <p:cNvPr id="6" name="Groupe 5">
                  <a:extLst>
                    <a:ext uri="{FF2B5EF4-FFF2-40B4-BE49-F238E27FC236}">
                      <a16:creationId xmlns:a16="http://schemas.microsoft.com/office/drawing/2014/main" id="{FA3197DD-C82C-4BD8-8086-D17A011065A4}"/>
                    </a:ext>
                  </a:extLst>
                </p:cNvPr>
                <p:cNvGrpSpPr/>
                <p:nvPr/>
              </p:nvGrpSpPr>
              <p:grpSpPr>
                <a:xfrm>
                  <a:off x="10083008" y="2787134"/>
                  <a:ext cx="1728784" cy="1283731"/>
                  <a:chOff x="10108408" y="2971800"/>
                  <a:chExt cx="1728784" cy="1283731"/>
                </a:xfrm>
              </p:grpSpPr>
              <p:pic>
                <p:nvPicPr>
                  <p:cNvPr id="35" name="Graphique 34" descr="Utilisateur">
                    <a:extLst>
                      <a:ext uri="{FF2B5EF4-FFF2-40B4-BE49-F238E27FC236}">
                        <a16:creationId xmlns:a16="http://schemas.microsoft.com/office/drawing/2014/main" id="{C69ECDAF-5987-40EA-81C5-66AEAF07F8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515600" y="2971800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3C654CCE-B643-4C79-836A-90BE2A4F8D4E}"/>
                      </a:ext>
                    </a:extLst>
                  </p:cNvPr>
                  <p:cNvSpPr txBox="1"/>
                  <p:nvPr/>
                </p:nvSpPr>
                <p:spPr>
                  <a:xfrm>
                    <a:off x="10108408" y="3886199"/>
                    <a:ext cx="172878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r-FR">
                        <a:latin typeface="Avenir LT Std 35 Light" panose="020B0402020203020204" pitchFamily="34" charset="0"/>
                      </a:rPr>
                      <a:t>Téo MARTIN</a:t>
                    </a:r>
                  </a:p>
                </p:txBody>
              </p:sp>
            </p:grpSp>
            <p:sp>
              <p:nvSpPr>
                <p:cNvPr id="42" name="Accolade ouvrante 41">
                  <a:extLst>
                    <a:ext uri="{FF2B5EF4-FFF2-40B4-BE49-F238E27FC236}">
                      <a16:creationId xmlns:a16="http://schemas.microsoft.com/office/drawing/2014/main" id="{765684B0-B326-4C93-89C4-EBD911B16CA2}"/>
                    </a:ext>
                  </a:extLst>
                </p:cNvPr>
                <p:cNvSpPr/>
                <p:nvPr/>
              </p:nvSpPr>
              <p:spPr>
                <a:xfrm rot="16200000">
                  <a:off x="8973258" y="2031130"/>
                  <a:ext cx="609600" cy="4951206"/>
                </a:xfrm>
                <a:prstGeom prst="leftBrace">
                  <a:avLst>
                    <a:gd name="adj1" fmla="val 61979"/>
                    <a:gd name="adj2" fmla="val 49723"/>
                  </a:avLst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ZoneTexte 44">
                  <a:extLst>
                    <a:ext uri="{FF2B5EF4-FFF2-40B4-BE49-F238E27FC236}">
                      <a16:creationId xmlns:a16="http://schemas.microsoft.com/office/drawing/2014/main" id="{9874F162-2FC7-4821-BF4C-DD5BF04BFCC6}"/>
                    </a:ext>
                  </a:extLst>
                </p:cNvPr>
                <p:cNvSpPr txBox="1"/>
                <p:nvPr/>
              </p:nvSpPr>
              <p:spPr>
                <a:xfrm>
                  <a:off x="8392501" y="5190297"/>
                  <a:ext cx="172878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400">
                      <a:latin typeface="Avenir LT Std 65 Medium" panose="020B0603020203020204" pitchFamily="34" charset="0"/>
                    </a:rPr>
                    <a:t>MOE</a:t>
                  </a:r>
                </a:p>
              </p:txBody>
            </p:sp>
          </p:grpSp>
          <p:pic>
            <p:nvPicPr>
              <p:cNvPr id="13" name="Graphique 12" descr="Transférer">
                <a:extLst>
                  <a:ext uri="{FF2B5EF4-FFF2-40B4-BE49-F238E27FC236}">
                    <a16:creationId xmlns:a16="http://schemas.microsoft.com/office/drawing/2014/main" id="{89C61A4E-08DF-4F72-8E48-5BB0CDE8D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770497" y="3007888"/>
                <a:ext cx="625022" cy="625022"/>
              </a:xfrm>
              <a:prstGeom prst="rect">
                <a:avLst/>
              </a:prstGeom>
            </p:spPr>
          </p:pic>
        </p:grpSp>
      </p:grp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4F3C46CA-E8C7-4778-B2D5-23C22108B5E5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8856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89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Logiciels utilisés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773A16-1CB6-48E2-B0D1-D2B95A020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9" y="3138755"/>
            <a:ext cx="2607861" cy="612847"/>
          </a:xfrm>
          <a:prstGeom prst="rect">
            <a:avLst/>
          </a:prstGeom>
        </p:spPr>
      </p:pic>
      <p:pic>
        <p:nvPicPr>
          <p:cNvPr id="6" name="Image 5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3596A0FE-FDEF-48D9-BEF0-1FE1C0794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57" y="3089599"/>
            <a:ext cx="3148651" cy="807314"/>
          </a:xfrm>
          <a:prstGeom prst="rect">
            <a:avLst/>
          </a:prstGeom>
        </p:spPr>
      </p:pic>
      <p:pic>
        <p:nvPicPr>
          <p:cNvPr id="8" name="Image 7" descr="Une image contenant texte, livre&#10;&#10;Description générée automatiquement">
            <a:extLst>
              <a:ext uri="{FF2B5EF4-FFF2-40B4-BE49-F238E27FC236}">
                <a16:creationId xmlns:a16="http://schemas.microsoft.com/office/drawing/2014/main" id="{8FE85422-83FA-4D3E-9E9F-3E9B73A7D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72" y="4518079"/>
            <a:ext cx="789569" cy="969263"/>
          </a:xfrm>
          <a:prstGeom prst="rect">
            <a:avLst/>
          </a:prstGeom>
        </p:spPr>
      </p:pic>
      <p:pic>
        <p:nvPicPr>
          <p:cNvPr id="1026" name="Picture 2" descr="Résultat de recherche d'images pour &quot;sourcetree logo&quot;">
            <a:extLst>
              <a:ext uri="{FF2B5EF4-FFF2-40B4-BE49-F238E27FC236}">
                <a16:creationId xmlns:a16="http://schemas.microsoft.com/office/drawing/2014/main" id="{59A46BBD-E85B-41A1-A7C9-D32DDE33A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631" y="5030985"/>
            <a:ext cx="1979841" cy="2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7770D505-A762-4D77-9DD0-72DA86CC4B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8881" y="4894397"/>
            <a:ext cx="1608319" cy="4820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AB18F7F-CE97-4A01-919C-A7ED38DC43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t="7761" r="4060" b="20044"/>
          <a:stretch/>
        </p:blipFill>
        <p:spPr>
          <a:xfrm>
            <a:off x="9088590" y="4703746"/>
            <a:ext cx="1648408" cy="78359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471D4D7-5BEF-4782-A5DA-C312592D10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076" y="2993442"/>
            <a:ext cx="1720896" cy="90347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2B3DB00-F57E-4867-BB56-EF7209FE47CC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pic>
        <p:nvPicPr>
          <p:cNvPr id="3" name="Image 2" descr="Une image contenant objet&#10;&#10;Description générée automatiquement">
            <a:extLst>
              <a:ext uri="{FF2B5EF4-FFF2-40B4-BE49-F238E27FC236}">
                <a16:creationId xmlns:a16="http://schemas.microsoft.com/office/drawing/2014/main" id="{44FC9D04-0240-4BBF-9684-E0442CBC79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993" y="2983718"/>
            <a:ext cx="1720896" cy="890564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31FBE84-77C4-457A-BBC0-D7ABBBA3DD9D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9504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32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A8C619A-7CFB-4B2C-93F5-5E63CFA86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52" y="2242458"/>
            <a:ext cx="5152489" cy="3734039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52C769B-26FC-48E7-B71A-82286A1080C2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015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915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8C42104F-90D6-4EF1-AA4D-9C7FDBA72EF0}"/>
              </a:ext>
            </a:extLst>
          </p:cNvPr>
          <p:cNvSpPr txBox="1"/>
          <p:nvPr/>
        </p:nvSpPr>
        <p:spPr>
          <a:xfrm>
            <a:off x="1947620" y="8232290"/>
            <a:ext cx="829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>
                <a:latin typeface="Avenir LT Std 35 Light" panose="020B0402020203020204" pitchFamily="34" charset="0"/>
              </a:rPr>
              <a:t>Quentin PLA | G1A | 2</a:t>
            </a:r>
            <a:r>
              <a:rPr lang="fr-FR" sz="1600" baseline="30000">
                <a:latin typeface="Avenir LT Std 35 Light" panose="020B0402020203020204" pitchFamily="34" charset="0"/>
              </a:rPr>
              <a:t>e</a:t>
            </a:r>
            <a:r>
              <a:rPr lang="fr-FR" sz="1600">
                <a:latin typeface="Avenir LT Std 35 Light" panose="020B0402020203020204" pitchFamily="34" charset="0"/>
              </a:rPr>
              <a:t> année | DUT Informatique | Aix-Marseille Université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577D759-749E-48D2-B443-6E5E098AAF43}"/>
              </a:ext>
            </a:extLst>
          </p:cNvPr>
          <p:cNvSpPr txBox="1"/>
          <p:nvPr/>
        </p:nvSpPr>
        <p:spPr>
          <a:xfrm>
            <a:off x="4457700" y="-1794309"/>
            <a:ext cx="7475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>
                <a:latin typeface="Avenir LT Std 35 Light" panose="020B0402020203020204" pitchFamily="34" charset="0"/>
              </a:rPr>
              <a:t>Lundi 24 juin 2019 | Soutenance de stage | Enseignant responsable : </a:t>
            </a:r>
            <a:r>
              <a:rPr lang="fr-FR" sz="1600" err="1">
                <a:latin typeface="Avenir LT Std 35 Light" panose="020B0402020203020204" pitchFamily="34" charset="0"/>
              </a:rPr>
              <a:t>Kian</a:t>
            </a:r>
            <a:r>
              <a:rPr lang="fr-FR" sz="1600">
                <a:latin typeface="Avenir LT Std 35 Light" panose="020B0402020203020204" pitchFamily="34" charset="0"/>
              </a:rPr>
              <a:t> YAVAR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3E1689B9-924A-4551-B76A-A3D0588E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429" y="-2196717"/>
            <a:ext cx="2679545" cy="86276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21A455B-FBA2-4581-9FFF-119DA50C8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414759" y="4573064"/>
            <a:ext cx="2552700" cy="41864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937C627-D129-49C5-8AA4-80F672D54866}"/>
              </a:ext>
            </a:extLst>
          </p:cNvPr>
          <p:cNvSpPr txBox="1"/>
          <p:nvPr/>
        </p:nvSpPr>
        <p:spPr>
          <a:xfrm>
            <a:off x="-12739543" y="2131095"/>
            <a:ext cx="6447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>
                <a:latin typeface="Avenir LT Std 55 Roman" panose="020B0503020203020204" pitchFamily="34" charset="0"/>
              </a:rPr>
              <a:t>Rapport de stage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7683FA-24EE-4BE1-B489-91B46661A1E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6B7C93BD-965F-4154-9BA7-CADF7B46F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99" y="2082385"/>
            <a:ext cx="5400000" cy="270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C91DBA-F159-4369-94A7-00E976F49B7B}"/>
              </a:ext>
            </a:extLst>
          </p:cNvPr>
          <p:cNvSpPr/>
          <p:nvPr/>
        </p:nvSpPr>
        <p:spPr>
          <a:xfrm>
            <a:off x="-10180880" y="3567053"/>
            <a:ext cx="6295390" cy="52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fr-FR" sz="2800">
                <a:solidFill>
                  <a:schemeClr val="tx1">
                    <a:lumMod val="65000"/>
                    <a:lumOff val="35000"/>
                  </a:schemeClr>
                </a:solidFill>
                <a:latin typeface="Avenir LT Std 55 Roman" panose="020B0503020203020204" pitchFamily="34" charset="0"/>
              </a:rPr>
              <a:t>Application de portage des journaux</a:t>
            </a:r>
            <a:endParaRPr lang="fr-FR" sz="2800">
              <a:solidFill>
                <a:schemeClr val="tx1">
                  <a:lumMod val="65000"/>
                  <a:lumOff val="35000"/>
                </a:schemeClr>
              </a:solidFill>
              <a:latin typeface="Avenir LT Std 35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A8C619A-7CFB-4B2C-93F5-5E63CFA86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82" y="32653"/>
            <a:ext cx="9373036" cy="679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14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pic>
        <p:nvPicPr>
          <p:cNvPr id="4" name="Image 3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FA8C619A-7CFB-4B2C-93F5-5E63CFA86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52" y="2242458"/>
            <a:ext cx="5152489" cy="3734039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4927259-4F5E-4365-81E2-A8424D40EB5F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015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75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60732E-3851-45DE-82F0-BED00B4D04D0}"/>
              </a:ext>
            </a:extLst>
          </p:cNvPr>
          <p:cNvSpPr/>
          <p:nvPr/>
        </p:nvSpPr>
        <p:spPr>
          <a:xfrm>
            <a:off x="-261257" y="-232229"/>
            <a:ext cx="12772571" cy="7344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1B186E-18FA-4CDF-AAA4-C8DB841BAE27}"/>
              </a:ext>
            </a:extLst>
          </p:cNvPr>
          <p:cNvSpPr txBox="1"/>
          <p:nvPr/>
        </p:nvSpPr>
        <p:spPr>
          <a:xfrm>
            <a:off x="3310708" y="2323459"/>
            <a:ext cx="562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Avenir LT Std 35 Light" panose="020B0402020203020204" pitchFamily="34" charset="0"/>
              </a:rPr>
              <a:t>Demande de repérage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0BAB5CA-8F91-43E4-8B83-F3F17CAFB630}"/>
              </a:ext>
            </a:extLst>
          </p:cNvPr>
          <p:cNvGrpSpPr/>
          <p:nvPr/>
        </p:nvGrpSpPr>
        <p:grpSpPr>
          <a:xfrm>
            <a:off x="6719373" y="3342281"/>
            <a:ext cx="1728784" cy="2057004"/>
            <a:chOff x="3550582" y="2213357"/>
            <a:chExt cx="1728784" cy="2057004"/>
          </a:xfrm>
        </p:grpSpPr>
        <p:pic>
          <p:nvPicPr>
            <p:cNvPr id="12" name="Graphique 11" descr="Utilisateur">
              <a:extLst>
                <a:ext uri="{FF2B5EF4-FFF2-40B4-BE49-F238E27FC236}">
                  <a16:creationId xmlns:a16="http://schemas.microsoft.com/office/drawing/2014/main" id="{5012605F-362F-457A-8C13-6C455D3E0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94975" y="2213357"/>
              <a:ext cx="1440000" cy="144000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F9E7A3-E663-4894-B6B7-F9EAE2FF9284}"/>
                </a:ext>
              </a:extLst>
            </p:cNvPr>
            <p:cNvSpPr txBox="1"/>
            <p:nvPr/>
          </p:nvSpPr>
          <p:spPr>
            <a:xfrm>
              <a:off x="3550582" y="3562475"/>
              <a:ext cx="17287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Porteur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Logistique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21977CDC-4F7F-465A-8D41-A2120CE0DE60}"/>
              </a:ext>
            </a:extLst>
          </p:cNvPr>
          <p:cNvGrpSpPr/>
          <p:nvPr/>
        </p:nvGrpSpPr>
        <p:grpSpPr>
          <a:xfrm>
            <a:off x="3640494" y="3342281"/>
            <a:ext cx="1728784" cy="2037501"/>
            <a:chOff x="5231605" y="3035113"/>
            <a:chExt cx="1728784" cy="2037501"/>
          </a:xfrm>
        </p:grpSpPr>
        <p:pic>
          <p:nvPicPr>
            <p:cNvPr id="5" name="Graphique 4" descr="Repère">
              <a:extLst>
                <a:ext uri="{FF2B5EF4-FFF2-40B4-BE49-F238E27FC236}">
                  <a16:creationId xmlns:a16="http://schemas.microsoft.com/office/drawing/2014/main" id="{D60652F0-4C40-49CC-A93F-FC5C11A4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92420" y="3035113"/>
              <a:ext cx="1407160" cy="1407160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4B5AD07-D19E-4C16-95F9-B8088B6AD93A}"/>
                </a:ext>
              </a:extLst>
            </p:cNvPr>
            <p:cNvSpPr txBox="1"/>
            <p:nvPr/>
          </p:nvSpPr>
          <p:spPr>
            <a:xfrm>
              <a:off x="5231605" y="4364728"/>
              <a:ext cx="17287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Nouvelle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adresse</a:t>
              </a:r>
            </a:p>
          </p:txBody>
        </p:sp>
      </p:grpSp>
      <p:pic>
        <p:nvPicPr>
          <p:cNvPr id="15" name="Graphique 14" descr="Loupe">
            <a:extLst>
              <a:ext uri="{FF2B5EF4-FFF2-40B4-BE49-F238E27FC236}">
                <a16:creationId xmlns:a16="http://schemas.microsoft.com/office/drawing/2014/main" id="{7758385E-F217-4551-97F7-EC7992755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78917" y="3600202"/>
            <a:ext cx="914400" cy="91440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539BEF1-28DF-4D66-82F9-0CF232EE8B3A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141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79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4000">
        <p159:morph option="byObject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1 -0.066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 -0.06667 L -0.15338 -0.0051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38 -0.0051 L -0.10091 0.0349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091 0.03495 L -6.25E-7 -1.85185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60732E-3851-45DE-82F0-BED00B4D04D0}"/>
              </a:ext>
            </a:extLst>
          </p:cNvPr>
          <p:cNvSpPr/>
          <p:nvPr/>
        </p:nvSpPr>
        <p:spPr>
          <a:xfrm>
            <a:off x="-261257" y="-232229"/>
            <a:ext cx="12772571" cy="7344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E1B186E-18FA-4CDF-AAA4-C8DB841BAE27}"/>
              </a:ext>
            </a:extLst>
          </p:cNvPr>
          <p:cNvSpPr txBox="1"/>
          <p:nvPr/>
        </p:nvSpPr>
        <p:spPr>
          <a:xfrm>
            <a:off x="3310708" y="2323459"/>
            <a:ext cx="562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latin typeface="Avenir LT Std 35 Light" panose="020B0402020203020204" pitchFamily="34" charset="0"/>
              </a:rPr>
              <a:t>Demande de repérage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0BAB5CA-8F91-43E4-8B83-F3F17CAFB630}"/>
              </a:ext>
            </a:extLst>
          </p:cNvPr>
          <p:cNvGrpSpPr/>
          <p:nvPr/>
        </p:nvGrpSpPr>
        <p:grpSpPr>
          <a:xfrm>
            <a:off x="6719373" y="3342281"/>
            <a:ext cx="1728784" cy="2057004"/>
            <a:chOff x="3550582" y="2213357"/>
            <a:chExt cx="1728784" cy="2057004"/>
          </a:xfrm>
        </p:grpSpPr>
        <p:pic>
          <p:nvPicPr>
            <p:cNvPr id="12" name="Graphique 11" descr="Utilisateur">
              <a:extLst>
                <a:ext uri="{FF2B5EF4-FFF2-40B4-BE49-F238E27FC236}">
                  <a16:creationId xmlns:a16="http://schemas.microsoft.com/office/drawing/2014/main" id="{5012605F-362F-457A-8C13-6C455D3E0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94975" y="2213357"/>
              <a:ext cx="1440000" cy="144000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DF9E7A3-E663-4894-B6B7-F9EAE2FF9284}"/>
                </a:ext>
              </a:extLst>
            </p:cNvPr>
            <p:cNvSpPr txBox="1"/>
            <p:nvPr/>
          </p:nvSpPr>
          <p:spPr>
            <a:xfrm>
              <a:off x="3550582" y="3562475"/>
              <a:ext cx="17287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Porteur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Logistique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21977CDC-4F7F-465A-8D41-A2120CE0DE60}"/>
              </a:ext>
            </a:extLst>
          </p:cNvPr>
          <p:cNvGrpSpPr/>
          <p:nvPr/>
        </p:nvGrpSpPr>
        <p:grpSpPr>
          <a:xfrm>
            <a:off x="3640494" y="3342281"/>
            <a:ext cx="1728784" cy="2037501"/>
            <a:chOff x="5231605" y="3035113"/>
            <a:chExt cx="1728784" cy="2037501"/>
          </a:xfrm>
        </p:grpSpPr>
        <p:pic>
          <p:nvPicPr>
            <p:cNvPr id="5" name="Graphique 4" descr="Repère">
              <a:extLst>
                <a:ext uri="{FF2B5EF4-FFF2-40B4-BE49-F238E27FC236}">
                  <a16:creationId xmlns:a16="http://schemas.microsoft.com/office/drawing/2014/main" id="{D60652F0-4C40-49CC-A93F-FC5C11A41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92420" y="3035113"/>
              <a:ext cx="1407160" cy="1407160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44B5AD07-D19E-4C16-95F9-B8088B6AD93A}"/>
                </a:ext>
              </a:extLst>
            </p:cNvPr>
            <p:cNvSpPr txBox="1"/>
            <p:nvPr/>
          </p:nvSpPr>
          <p:spPr>
            <a:xfrm>
              <a:off x="5231605" y="4364728"/>
              <a:ext cx="17287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Nouvelle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adresse</a:t>
              </a:r>
            </a:p>
          </p:txBody>
        </p:sp>
      </p:grpSp>
      <p:pic>
        <p:nvPicPr>
          <p:cNvPr id="15" name="Graphique 14" descr="Coche">
            <a:extLst>
              <a:ext uri="{FF2B5EF4-FFF2-40B4-BE49-F238E27FC236}">
                <a16:creationId xmlns:a16="http://schemas.microsoft.com/office/drawing/2014/main" id="{7758385E-F217-4551-97F7-EC7992755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78917" y="3600202"/>
            <a:ext cx="914400" cy="914400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C00CEB4-B321-4643-AE8F-09D96BEB7312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141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82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9CD009-3952-4326-8794-C1BCC9FF8534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77E0BFC-96E9-463E-BAD1-C83857241F61}"/>
              </a:ext>
            </a:extLst>
          </p:cNvPr>
          <p:cNvSpPr txBox="1"/>
          <p:nvPr/>
        </p:nvSpPr>
        <p:spPr>
          <a:xfrm>
            <a:off x="3818666" y="1458715"/>
            <a:ext cx="4541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Utilisateurs &amp; Rôles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50332B8-1433-4381-BAF6-B25B095C1EEF}"/>
              </a:ext>
            </a:extLst>
          </p:cNvPr>
          <p:cNvGrpSpPr/>
          <p:nvPr/>
        </p:nvGrpSpPr>
        <p:grpSpPr>
          <a:xfrm>
            <a:off x="2916776" y="2166601"/>
            <a:ext cx="1728784" cy="1749228"/>
            <a:chOff x="3493966" y="2213357"/>
            <a:chExt cx="1728784" cy="1749228"/>
          </a:xfrm>
        </p:grpSpPr>
        <p:pic>
          <p:nvPicPr>
            <p:cNvPr id="4" name="Graphique 3" descr="Utilisateur">
              <a:extLst>
                <a:ext uri="{FF2B5EF4-FFF2-40B4-BE49-F238E27FC236}">
                  <a16:creationId xmlns:a16="http://schemas.microsoft.com/office/drawing/2014/main" id="{C2DCFE83-2CC7-4C7C-922C-4C8C67DE1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5757" y="2213357"/>
              <a:ext cx="1440000" cy="1440000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9B2F1E07-5931-4052-ACE7-10A3FF0807E2}"/>
                </a:ext>
              </a:extLst>
            </p:cNvPr>
            <p:cNvSpPr txBox="1"/>
            <p:nvPr/>
          </p:nvSpPr>
          <p:spPr>
            <a:xfrm>
              <a:off x="3493966" y="3562475"/>
              <a:ext cx="1728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err="1">
                  <a:latin typeface="Avenir LT Std 65 Medium" panose="020B0603020203020204" pitchFamily="34" charset="0"/>
                </a:rPr>
                <a:t>Superadmin</a:t>
              </a:r>
              <a:endParaRPr lang="fr-FR" sz="2000">
                <a:latin typeface="Avenir LT Std 65 Medium" panose="020B0603020203020204" pitchFamily="34" charset="0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B683B73-B1BF-4003-874D-84640DB0660E}"/>
              </a:ext>
            </a:extLst>
          </p:cNvPr>
          <p:cNvGrpSpPr/>
          <p:nvPr/>
        </p:nvGrpSpPr>
        <p:grpSpPr>
          <a:xfrm>
            <a:off x="5158185" y="2166601"/>
            <a:ext cx="1975457" cy="1749228"/>
            <a:chOff x="3427246" y="2213357"/>
            <a:chExt cx="1975457" cy="1749228"/>
          </a:xfrm>
        </p:grpSpPr>
        <p:pic>
          <p:nvPicPr>
            <p:cNvPr id="25" name="Graphique 24" descr="Utilisateur">
              <a:extLst>
                <a:ext uri="{FF2B5EF4-FFF2-40B4-BE49-F238E27FC236}">
                  <a16:creationId xmlns:a16="http://schemas.microsoft.com/office/drawing/2014/main" id="{131196FF-5B45-4A6C-8297-88EE5A5A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94975" y="2213357"/>
              <a:ext cx="1440000" cy="1440000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CAF0B76-99F2-432A-87D2-73C5DDA9799E}"/>
                </a:ext>
              </a:extLst>
            </p:cNvPr>
            <p:cNvSpPr txBox="1"/>
            <p:nvPr/>
          </p:nvSpPr>
          <p:spPr>
            <a:xfrm>
              <a:off x="3427246" y="3562475"/>
              <a:ext cx="1975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Administrateur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A5F33CF-3DBA-4BF5-8587-28C330E0E5BE}"/>
              </a:ext>
            </a:extLst>
          </p:cNvPr>
          <p:cNvGrpSpPr/>
          <p:nvPr/>
        </p:nvGrpSpPr>
        <p:grpSpPr>
          <a:xfrm>
            <a:off x="7702884" y="2166601"/>
            <a:ext cx="1728784" cy="1749228"/>
            <a:chOff x="3550583" y="2213357"/>
            <a:chExt cx="1728784" cy="1749228"/>
          </a:xfrm>
        </p:grpSpPr>
        <p:pic>
          <p:nvPicPr>
            <p:cNvPr id="28" name="Graphique 27" descr="Utilisateur">
              <a:extLst>
                <a:ext uri="{FF2B5EF4-FFF2-40B4-BE49-F238E27FC236}">
                  <a16:creationId xmlns:a16="http://schemas.microsoft.com/office/drawing/2014/main" id="{3ECDE3DE-C8A4-4B22-A5BC-698436BEC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94975" y="2213357"/>
              <a:ext cx="1440000" cy="1440000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CD649E7-7424-4B01-8C28-856CA01BF041}"/>
                </a:ext>
              </a:extLst>
            </p:cNvPr>
            <p:cNvSpPr txBox="1"/>
            <p:nvPr/>
          </p:nvSpPr>
          <p:spPr>
            <a:xfrm>
              <a:off x="3550583" y="3562475"/>
              <a:ext cx="17287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Aiguilleur</a:t>
              </a:r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78B83727-012B-4C19-91E5-8A52F8BA9229}"/>
              </a:ext>
            </a:extLst>
          </p:cNvPr>
          <p:cNvGrpSpPr/>
          <p:nvPr/>
        </p:nvGrpSpPr>
        <p:grpSpPr>
          <a:xfrm>
            <a:off x="2916776" y="3935336"/>
            <a:ext cx="1728784" cy="2048885"/>
            <a:chOff x="3493966" y="2221476"/>
            <a:chExt cx="1728784" cy="2048885"/>
          </a:xfrm>
        </p:grpSpPr>
        <p:pic>
          <p:nvPicPr>
            <p:cNvPr id="32" name="Graphique 31" descr="Utilisateur">
              <a:extLst>
                <a:ext uri="{FF2B5EF4-FFF2-40B4-BE49-F238E27FC236}">
                  <a16:creationId xmlns:a16="http://schemas.microsoft.com/office/drawing/2014/main" id="{2774D30C-FD9B-44A6-B0D3-08D6277E4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35757" y="2221476"/>
              <a:ext cx="1440000" cy="1440000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D453373-4232-4A52-85E7-1FFEA43CDB6D}"/>
                </a:ext>
              </a:extLst>
            </p:cNvPr>
            <p:cNvSpPr txBox="1"/>
            <p:nvPr/>
          </p:nvSpPr>
          <p:spPr>
            <a:xfrm>
              <a:off x="3493966" y="3562475"/>
              <a:ext cx="17287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Responsable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Logistique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C7893A-91AA-4DD8-B673-59F6427BE36B}"/>
              </a:ext>
            </a:extLst>
          </p:cNvPr>
          <p:cNvGrpSpPr/>
          <p:nvPr/>
        </p:nvGrpSpPr>
        <p:grpSpPr>
          <a:xfrm>
            <a:off x="5219852" y="3915829"/>
            <a:ext cx="1852121" cy="2057004"/>
            <a:chOff x="3432297" y="2213357"/>
            <a:chExt cx="1852121" cy="2057004"/>
          </a:xfrm>
        </p:grpSpPr>
        <p:pic>
          <p:nvPicPr>
            <p:cNvPr id="35" name="Graphique 34" descr="Utilisateur">
              <a:extLst>
                <a:ext uri="{FF2B5EF4-FFF2-40B4-BE49-F238E27FC236}">
                  <a16:creationId xmlns:a16="http://schemas.microsoft.com/office/drawing/2014/main" id="{B4F1BBBE-EA05-4F55-8C1B-B5414D6F8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22641" y="2213357"/>
              <a:ext cx="1440000" cy="1440000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C282244-9C28-422A-9B65-D8CE6DD8B26F}"/>
                </a:ext>
              </a:extLst>
            </p:cNvPr>
            <p:cNvSpPr txBox="1"/>
            <p:nvPr/>
          </p:nvSpPr>
          <p:spPr>
            <a:xfrm>
              <a:off x="3432297" y="3562475"/>
              <a:ext cx="18521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Chef d’équipe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Logistique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D785F8C6-AFFD-4CBA-982F-7275DBBF0CBE}"/>
              </a:ext>
            </a:extLst>
          </p:cNvPr>
          <p:cNvGrpSpPr/>
          <p:nvPr/>
        </p:nvGrpSpPr>
        <p:grpSpPr>
          <a:xfrm>
            <a:off x="7702884" y="3915829"/>
            <a:ext cx="1728784" cy="2057004"/>
            <a:chOff x="3550582" y="2213357"/>
            <a:chExt cx="1728784" cy="2057004"/>
          </a:xfrm>
        </p:grpSpPr>
        <p:pic>
          <p:nvPicPr>
            <p:cNvPr id="38" name="Graphique 37" descr="Utilisateur">
              <a:extLst>
                <a:ext uri="{FF2B5EF4-FFF2-40B4-BE49-F238E27FC236}">
                  <a16:creationId xmlns:a16="http://schemas.microsoft.com/office/drawing/2014/main" id="{F7D14030-E4B0-4E63-9A4F-CA8A6A665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94975" y="2213357"/>
              <a:ext cx="1440000" cy="1440000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E1896E21-2E63-40FB-B50F-B56F3057EB2B}"/>
                </a:ext>
              </a:extLst>
            </p:cNvPr>
            <p:cNvSpPr txBox="1"/>
            <p:nvPr/>
          </p:nvSpPr>
          <p:spPr>
            <a:xfrm>
              <a:off x="3550582" y="3562475"/>
              <a:ext cx="17287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Porteur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Logistique</a:t>
              </a:r>
            </a:p>
          </p:txBody>
        </p:sp>
      </p:grp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5695E60C-A157-43E6-886C-43832F076222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2024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3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Page d’accueil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08C9144-802B-45E8-86FA-ECBC4ED35FD0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6A92B6A-908A-4750-8FC0-7A1C08330D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55301" y="2400894"/>
            <a:ext cx="7081397" cy="36040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DAFFFA3-8FA6-4F0C-BA3F-8C714A410612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393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4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39">
            <a:extLst>
              <a:ext uri="{FF2B5EF4-FFF2-40B4-BE49-F238E27FC236}">
                <a16:creationId xmlns:a16="http://schemas.microsoft.com/office/drawing/2014/main" id="{B6A92B6A-908A-4750-8FC0-7A1C08330DA9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26443"/>
            <a:ext cx="12192000" cy="62051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97494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Page d’accueil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08C9144-802B-45E8-86FA-ECBC4ED35FD0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B6A92B6A-908A-4750-8FC0-7A1C08330D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55301" y="2400894"/>
            <a:ext cx="7081397" cy="36040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F60CDA8-2368-4A35-B82F-1B543C4EF94B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393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01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61D984-0186-4464-A2F6-5AF8A8BFEBD2}"/>
              </a:ext>
            </a:extLst>
          </p:cNvPr>
          <p:cNvSpPr txBox="1"/>
          <p:nvPr/>
        </p:nvSpPr>
        <p:spPr>
          <a:xfrm>
            <a:off x="3492498" y="5609171"/>
            <a:ext cx="52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Page d’index des plateformes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91F37B-E428-4CD6-81E8-FF8F97AD474B}"/>
              </a:ext>
            </a:extLst>
          </p:cNvPr>
          <p:cNvSpPr/>
          <p:nvPr/>
        </p:nvSpPr>
        <p:spPr>
          <a:xfrm>
            <a:off x="-261257" y="-232229"/>
            <a:ext cx="12772571" cy="7344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6BD819F-A89D-4B89-B6FE-C5FF610490F5}"/>
              </a:ext>
            </a:extLst>
          </p:cNvPr>
          <p:cNvPicPr/>
          <p:nvPr/>
        </p:nvPicPr>
        <p:blipFill rotWithShape="1">
          <a:blip r:embed="rId3"/>
          <a:srcRect r="1528"/>
          <a:stretch/>
        </p:blipFill>
        <p:spPr bwMode="auto">
          <a:xfrm>
            <a:off x="3267376" y="2376487"/>
            <a:ext cx="5657248" cy="30227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FAD1EF5-C269-4E59-9448-92631DB2D520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5840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79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E6BD819F-A89D-4B89-B6FE-C5FF610490F5}"/>
              </a:ext>
            </a:extLst>
          </p:cNvPr>
          <p:cNvPicPr/>
          <p:nvPr/>
        </p:nvPicPr>
        <p:blipFill rotWithShape="1">
          <a:blip r:embed="rId3"/>
          <a:srcRect r="1528"/>
          <a:stretch/>
        </p:blipFill>
        <p:spPr bwMode="auto">
          <a:xfrm>
            <a:off x="-10368" y="168997"/>
            <a:ext cx="12202368" cy="65200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738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7683FA-24EE-4BE1-B489-91B46661A1E3}"/>
              </a:ext>
            </a:extLst>
          </p:cNvPr>
          <p:cNvSpPr/>
          <p:nvPr/>
        </p:nvSpPr>
        <p:spPr>
          <a:xfrm>
            <a:off x="-1" y="6316787"/>
            <a:ext cx="12192000" cy="642278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15E879AB-CA41-40AD-AC45-4FB3C74F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99" y="11131135"/>
            <a:ext cx="54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89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61D984-0186-4464-A2F6-5AF8A8BFEBD2}"/>
              </a:ext>
            </a:extLst>
          </p:cNvPr>
          <p:cNvSpPr txBox="1"/>
          <p:nvPr/>
        </p:nvSpPr>
        <p:spPr>
          <a:xfrm>
            <a:off x="3492498" y="5609171"/>
            <a:ext cx="52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Page d’index des plateformes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E6BD819F-A89D-4B89-B6FE-C5FF610490F5}"/>
              </a:ext>
            </a:extLst>
          </p:cNvPr>
          <p:cNvPicPr/>
          <p:nvPr/>
        </p:nvPicPr>
        <p:blipFill rotWithShape="1">
          <a:blip r:embed="rId3"/>
          <a:srcRect r="1528"/>
          <a:stretch/>
        </p:blipFill>
        <p:spPr bwMode="auto">
          <a:xfrm>
            <a:off x="3267376" y="2376487"/>
            <a:ext cx="5657248" cy="302279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EF3D4D1-376A-4667-867A-EC659D66E260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5840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7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61D984-0186-4464-A2F6-5AF8A8BFEBD2}"/>
              </a:ext>
            </a:extLst>
          </p:cNvPr>
          <p:cNvSpPr txBox="1"/>
          <p:nvPr/>
        </p:nvSpPr>
        <p:spPr>
          <a:xfrm>
            <a:off x="3492498" y="5609171"/>
            <a:ext cx="52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Page d’affichage d’une plateforme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FE2E6E2-B1FE-42A7-9E79-D727C15E42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0665" y="2335697"/>
            <a:ext cx="6230669" cy="30635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AD5E0E1-A596-42DB-A143-620ED8D5BF49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774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14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FE2E6E2-B1FE-42A7-9E79-D727C15E42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431628"/>
            <a:ext cx="12192000" cy="59947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946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61D984-0186-4464-A2F6-5AF8A8BFEBD2}"/>
              </a:ext>
            </a:extLst>
          </p:cNvPr>
          <p:cNvSpPr txBox="1"/>
          <p:nvPr/>
        </p:nvSpPr>
        <p:spPr>
          <a:xfrm>
            <a:off x="3492498" y="5609171"/>
            <a:ext cx="5206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Page d’affichage d’une plateforme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FE2E6E2-B1FE-42A7-9E79-D727C15E42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0665" y="2335697"/>
            <a:ext cx="6230669" cy="306358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0FDCCE5-DBC5-4578-8EB9-F54A50E2B95E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774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798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61D984-0186-4464-A2F6-5AF8A8BFEBD2}"/>
              </a:ext>
            </a:extLst>
          </p:cNvPr>
          <p:cNvSpPr txBox="1"/>
          <p:nvPr/>
        </p:nvSpPr>
        <p:spPr>
          <a:xfrm>
            <a:off x="1830795" y="5168452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Page de création / modification d’une plateforme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91F37B-E428-4CD6-81E8-FF8F97AD474B}"/>
              </a:ext>
            </a:extLst>
          </p:cNvPr>
          <p:cNvSpPr/>
          <p:nvPr/>
        </p:nvSpPr>
        <p:spPr>
          <a:xfrm>
            <a:off x="-261257" y="-232229"/>
            <a:ext cx="12772571" cy="7344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77ACD9A-0808-4A1F-8AE8-20BD8A8AF1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83353"/>
            <a:ext cx="4319905" cy="18548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0DFCBD-DE5A-4F07-ACD5-7F8D94223DE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472244" y="2883353"/>
            <a:ext cx="4319905" cy="18402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5A7DA27-641B-494B-8A6B-AE0D203A2454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9656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12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277ACD9A-0808-4A1F-8AE8-20BD8A8AF1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80306" y="3476836"/>
            <a:ext cx="8231388" cy="3534325"/>
          </a:xfrm>
          <a:prstGeom prst="rect">
            <a:avLst/>
          </a:prstGeom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0DFCBD-DE5A-4F07-ACD5-7F8D94223DE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80303" y="-125312"/>
            <a:ext cx="8231388" cy="350647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419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6AA5694-B7C0-48D9-BB39-F4C773C94381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E61D984-0186-4464-A2F6-5AF8A8BFEBD2}"/>
              </a:ext>
            </a:extLst>
          </p:cNvPr>
          <p:cNvSpPr txBox="1"/>
          <p:nvPr/>
        </p:nvSpPr>
        <p:spPr>
          <a:xfrm>
            <a:off x="1830795" y="5168452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Page de création / modification d’une plateforme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77ACD9A-0808-4A1F-8AE8-20BD8A8AF1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883353"/>
            <a:ext cx="4319905" cy="185484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75311B97-0AC8-4A47-9D0F-805435FA5856}"/>
              </a:ext>
            </a:extLst>
          </p:cNvPr>
          <p:cNvGrpSpPr/>
          <p:nvPr/>
        </p:nvGrpSpPr>
        <p:grpSpPr>
          <a:xfrm>
            <a:off x="17681719" y="3224265"/>
            <a:ext cx="3881076" cy="594449"/>
            <a:chOff x="4767624" y="2803818"/>
            <a:chExt cx="3881076" cy="594449"/>
          </a:xfrm>
        </p:grpSpPr>
        <p:pic>
          <p:nvPicPr>
            <p:cNvPr id="14" name="Graphique 13" descr="Coche">
              <a:extLst>
                <a:ext uri="{FF2B5EF4-FFF2-40B4-BE49-F238E27FC236}">
                  <a16:creationId xmlns:a16="http://schemas.microsoft.com/office/drawing/2014/main" id="{6072D49D-250C-45AC-B9FF-13876B2E1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BFA59E4-9CE2-481B-AB6B-A127F26BC502}"/>
                </a:ext>
              </a:extLst>
            </p:cNvPr>
            <p:cNvSpPr txBox="1"/>
            <p:nvPr/>
          </p:nvSpPr>
          <p:spPr>
            <a:xfrm>
              <a:off x="5362073" y="2870209"/>
              <a:ext cx="3286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>
                      <a:lumMod val="75000"/>
                    </a:schemeClr>
                  </a:solidFill>
                  <a:latin typeface="Avenir LT Std 35 Light" panose="020B0402020203020204" pitchFamily="34" charset="0"/>
                </a:rPr>
                <a:t>Géocodage de la DDR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05C280E-A9B9-4B4B-A68B-BB1E800D0BA5}"/>
              </a:ext>
            </a:extLst>
          </p:cNvPr>
          <p:cNvGrpSpPr/>
          <p:nvPr/>
        </p:nvGrpSpPr>
        <p:grpSpPr>
          <a:xfrm>
            <a:off x="15156230" y="4081065"/>
            <a:ext cx="3754076" cy="594449"/>
            <a:chOff x="4767624" y="2803818"/>
            <a:chExt cx="3754076" cy="594449"/>
          </a:xfrm>
        </p:grpSpPr>
        <p:pic>
          <p:nvPicPr>
            <p:cNvPr id="17" name="Graphique 16" descr="Coche">
              <a:extLst>
                <a:ext uri="{FF2B5EF4-FFF2-40B4-BE49-F238E27FC236}">
                  <a16:creationId xmlns:a16="http://schemas.microsoft.com/office/drawing/2014/main" id="{CCB99DA8-02A8-4BDF-9640-2AE800A84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080E767-9A99-4408-A289-B7212D85D1AB}"/>
                </a:ext>
              </a:extLst>
            </p:cNvPr>
            <p:cNvSpPr txBox="1"/>
            <p:nvPr/>
          </p:nvSpPr>
          <p:spPr>
            <a:xfrm>
              <a:off x="5362073" y="2870209"/>
              <a:ext cx="3159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>
                      <a:lumMod val="75000"/>
                    </a:schemeClr>
                  </a:solidFill>
                  <a:latin typeface="Avenir LT Std 35 Light" panose="020B0402020203020204" pitchFamily="34" charset="0"/>
                </a:rPr>
                <a:t>Attribution d’un score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DFD4D83-E421-4C51-9369-A55EEFF03F18}"/>
              </a:ext>
            </a:extLst>
          </p:cNvPr>
          <p:cNvGrpSpPr/>
          <p:nvPr/>
        </p:nvGrpSpPr>
        <p:grpSpPr>
          <a:xfrm>
            <a:off x="12935545" y="4931836"/>
            <a:ext cx="4246705" cy="594449"/>
            <a:chOff x="4767624" y="2803818"/>
            <a:chExt cx="4246705" cy="594449"/>
          </a:xfrm>
        </p:grpSpPr>
        <p:pic>
          <p:nvPicPr>
            <p:cNvPr id="20" name="Graphique 19" descr="Coche">
              <a:extLst>
                <a:ext uri="{FF2B5EF4-FFF2-40B4-BE49-F238E27FC236}">
                  <a16:creationId xmlns:a16="http://schemas.microsoft.com/office/drawing/2014/main" id="{5CDEF9AB-72D8-4426-AE14-B69D039BD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DF7DC5C-A9A7-4B44-B5A9-16F02DFD68AB}"/>
                </a:ext>
              </a:extLst>
            </p:cNvPr>
            <p:cNvSpPr txBox="1"/>
            <p:nvPr/>
          </p:nvSpPr>
          <p:spPr>
            <a:xfrm>
              <a:off x="5362073" y="2870209"/>
              <a:ext cx="365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>
                      <a:lumMod val="75000"/>
                    </a:schemeClr>
                  </a:solidFill>
                  <a:latin typeface="Avenir LT Std 35 Light" panose="020B0402020203020204" pitchFamily="34" charset="0"/>
                </a:rPr>
                <a:t>Suggestions de tournées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520DFCBD-DE5A-4F07-ACD5-7F8D94223DE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472244" y="2883353"/>
            <a:ext cx="4319905" cy="18402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5D92CF6F-367C-4C12-9E4E-DB379AB428FB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19656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21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295AF47-2C35-4A8F-9ADA-F12355E39523}"/>
              </a:ext>
            </a:extLst>
          </p:cNvPr>
          <p:cNvGrpSpPr/>
          <p:nvPr/>
        </p:nvGrpSpPr>
        <p:grpSpPr>
          <a:xfrm>
            <a:off x="3980224" y="3224265"/>
            <a:ext cx="3881076" cy="594449"/>
            <a:chOff x="4767624" y="2803818"/>
            <a:chExt cx="3881076" cy="594449"/>
          </a:xfrm>
        </p:grpSpPr>
        <p:pic>
          <p:nvPicPr>
            <p:cNvPr id="10" name="Graphique 9" descr="Coche">
              <a:extLst>
                <a:ext uri="{FF2B5EF4-FFF2-40B4-BE49-F238E27FC236}">
                  <a16:creationId xmlns:a16="http://schemas.microsoft.com/office/drawing/2014/main" id="{82509496-28D2-46B8-9247-2BBAD3EAA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48B95BD8-0BC1-43C8-B0EB-BE3AFE6A5279}"/>
                </a:ext>
              </a:extLst>
            </p:cNvPr>
            <p:cNvSpPr txBox="1"/>
            <p:nvPr/>
          </p:nvSpPr>
          <p:spPr>
            <a:xfrm>
              <a:off x="5362073" y="2870209"/>
              <a:ext cx="3286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>
                      <a:lumMod val="75000"/>
                    </a:schemeClr>
                  </a:solidFill>
                  <a:latin typeface="Avenir LT Std 35 Light" panose="020B0402020203020204" pitchFamily="34" charset="0"/>
                </a:rPr>
                <a:t>Géocodage de la DDR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B5FC6DE-C829-452E-A232-E082B7A561F3}"/>
              </a:ext>
            </a:extLst>
          </p:cNvPr>
          <p:cNvGrpSpPr/>
          <p:nvPr/>
        </p:nvGrpSpPr>
        <p:grpSpPr>
          <a:xfrm>
            <a:off x="3980224" y="4081065"/>
            <a:ext cx="3754076" cy="594449"/>
            <a:chOff x="4767624" y="2803818"/>
            <a:chExt cx="3754076" cy="594449"/>
          </a:xfrm>
        </p:grpSpPr>
        <p:pic>
          <p:nvPicPr>
            <p:cNvPr id="14" name="Graphique 13" descr="Coche">
              <a:extLst>
                <a:ext uri="{FF2B5EF4-FFF2-40B4-BE49-F238E27FC236}">
                  <a16:creationId xmlns:a16="http://schemas.microsoft.com/office/drawing/2014/main" id="{1BBC7ED2-CE36-485E-BFF8-B37C2A38F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BD966ADA-FF86-4C78-8C11-192BA4F1F74B}"/>
                </a:ext>
              </a:extLst>
            </p:cNvPr>
            <p:cNvSpPr txBox="1"/>
            <p:nvPr/>
          </p:nvSpPr>
          <p:spPr>
            <a:xfrm>
              <a:off x="5362073" y="2870209"/>
              <a:ext cx="3159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>
                      <a:lumMod val="75000"/>
                    </a:schemeClr>
                  </a:solidFill>
                  <a:latin typeface="Avenir LT Std 35 Light" panose="020B0402020203020204" pitchFamily="34" charset="0"/>
                </a:rPr>
                <a:t>Attribution d’un score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D49C821-1FC7-4D2A-B13F-8E3F47CD3553}"/>
              </a:ext>
            </a:extLst>
          </p:cNvPr>
          <p:cNvGrpSpPr/>
          <p:nvPr/>
        </p:nvGrpSpPr>
        <p:grpSpPr>
          <a:xfrm>
            <a:off x="3980224" y="4931836"/>
            <a:ext cx="4246705" cy="594449"/>
            <a:chOff x="4767624" y="2803818"/>
            <a:chExt cx="4246705" cy="594449"/>
          </a:xfrm>
        </p:grpSpPr>
        <p:pic>
          <p:nvPicPr>
            <p:cNvPr id="17" name="Graphique 16" descr="Coche">
              <a:extLst>
                <a:ext uri="{FF2B5EF4-FFF2-40B4-BE49-F238E27FC236}">
                  <a16:creationId xmlns:a16="http://schemas.microsoft.com/office/drawing/2014/main" id="{A5D60E4F-5F08-46BB-9964-CB894E64D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67624" y="2803818"/>
              <a:ext cx="594449" cy="594449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D4C017E-210C-4840-B084-E52AF68DCFFC}"/>
                </a:ext>
              </a:extLst>
            </p:cNvPr>
            <p:cNvSpPr txBox="1"/>
            <p:nvPr/>
          </p:nvSpPr>
          <p:spPr>
            <a:xfrm>
              <a:off x="5362073" y="2870209"/>
              <a:ext cx="365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>
                  <a:solidFill>
                    <a:schemeClr val="bg1">
                      <a:lumMod val="75000"/>
                    </a:schemeClr>
                  </a:solidFill>
                  <a:latin typeface="Avenir LT Std 35 Light" panose="020B0402020203020204" pitchFamily="34" charset="0"/>
                </a:rPr>
                <a:t>Suggestions de tournées</a:t>
              </a:r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7326FA01-C84C-40B8-A844-629541AB0447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Pré-traitement  d’une DDR*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019E961-0AA9-40FE-8A21-E80D1CA8D83A}"/>
              </a:ext>
            </a:extLst>
          </p:cNvPr>
          <p:cNvSpPr txBox="1"/>
          <p:nvPr/>
        </p:nvSpPr>
        <p:spPr>
          <a:xfrm>
            <a:off x="-3375" y="332057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DF0E725-4C1C-48D6-8D34-E2EDB363BFCD}"/>
              </a:ext>
            </a:extLst>
          </p:cNvPr>
          <p:cNvSpPr txBox="1"/>
          <p:nvPr/>
        </p:nvSpPr>
        <p:spPr>
          <a:xfrm>
            <a:off x="82839" y="5915391"/>
            <a:ext cx="478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latin typeface="Avenir LT Std 35 Light" panose="020B0402020203020204" pitchFamily="34" charset="0"/>
              </a:rPr>
              <a:t>* DDR = Demande de repérage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687BEB66-FDF4-44FD-A64A-751AA8B44A87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026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115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8B95BD8-0BC1-43C8-B0EB-BE3AFE6A5279}"/>
              </a:ext>
            </a:extLst>
          </p:cNvPr>
          <p:cNvSpPr txBox="1"/>
          <p:nvPr/>
        </p:nvSpPr>
        <p:spPr>
          <a:xfrm>
            <a:off x="1577473" y="3325166"/>
            <a:ext cx="328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Géocodage de la DDR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966ADA-FF86-4C78-8C11-192BA4F1F74B}"/>
              </a:ext>
            </a:extLst>
          </p:cNvPr>
          <p:cNvSpPr txBox="1"/>
          <p:nvPr/>
        </p:nvSpPr>
        <p:spPr>
          <a:xfrm>
            <a:off x="1577473" y="4181966"/>
            <a:ext cx="315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>
                    <a:lumMod val="75000"/>
                  </a:schemeClr>
                </a:solidFill>
                <a:latin typeface="Avenir LT Std 35 Light" panose="020B0402020203020204" pitchFamily="34" charset="0"/>
              </a:rPr>
              <a:t>Attribution d’un score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4C017E-210C-4840-B084-E52AF68DCFFC}"/>
              </a:ext>
            </a:extLst>
          </p:cNvPr>
          <p:cNvSpPr txBox="1"/>
          <p:nvPr/>
        </p:nvSpPr>
        <p:spPr>
          <a:xfrm>
            <a:off x="1577473" y="5032737"/>
            <a:ext cx="365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>
                    <a:lumMod val="75000"/>
                  </a:schemeClr>
                </a:solidFill>
                <a:latin typeface="Avenir LT Std 35 Light" panose="020B0402020203020204" pitchFamily="34" charset="0"/>
              </a:rPr>
              <a:t>Suggestions de tournées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5F584CF-DB76-440A-8394-1C23C2BA3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t="7761" r="4060" b="20044"/>
          <a:stretch/>
        </p:blipFill>
        <p:spPr>
          <a:xfrm>
            <a:off x="6738962" y="3151319"/>
            <a:ext cx="2172346" cy="1032658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137CA9EB-D6AB-4408-A3D1-A313FA63862F}"/>
              </a:ext>
            </a:extLst>
          </p:cNvPr>
          <p:cNvGrpSpPr/>
          <p:nvPr/>
        </p:nvGrpSpPr>
        <p:grpSpPr>
          <a:xfrm>
            <a:off x="9406608" y="3098288"/>
            <a:ext cx="1905000" cy="1314510"/>
            <a:chOff x="9251655" y="3201175"/>
            <a:chExt cx="1905000" cy="1314510"/>
          </a:xfrm>
        </p:grpSpPr>
        <p:pic>
          <p:nvPicPr>
            <p:cNvPr id="4" name="Graphique 3" descr="Sablier">
              <a:extLst>
                <a:ext uri="{FF2B5EF4-FFF2-40B4-BE49-F238E27FC236}">
                  <a16:creationId xmlns:a16="http://schemas.microsoft.com/office/drawing/2014/main" id="{F2F04E01-003C-4837-9D43-D35AC4F1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46955" y="3201175"/>
              <a:ext cx="914400" cy="9144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92EF3C5-9BE7-4487-B307-481D15063ABD}"/>
                </a:ext>
              </a:extLst>
            </p:cNvPr>
            <p:cNvSpPr txBox="1"/>
            <p:nvPr/>
          </p:nvSpPr>
          <p:spPr>
            <a:xfrm>
              <a:off x="9251655" y="4115575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55 Roman" panose="020B0503020203020204" pitchFamily="34" charset="0"/>
                </a:rPr>
                <a:t>Planificateur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2C67B375-C957-4A4F-AE68-C2DAFF60E572}"/>
              </a:ext>
            </a:extLst>
          </p:cNvPr>
          <p:cNvSpPr txBox="1"/>
          <p:nvPr/>
        </p:nvSpPr>
        <p:spPr>
          <a:xfrm>
            <a:off x="6624985" y="4786516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Récupération et mise à jour des données dans la BDD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216FDEF-73D2-4C2E-9AAF-8490F46E2101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Pré-traitement  d’une DDR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7809745-C522-45C5-9B51-D9965819DB3A}"/>
              </a:ext>
            </a:extLst>
          </p:cNvPr>
          <p:cNvSpPr/>
          <p:nvPr/>
        </p:nvSpPr>
        <p:spPr>
          <a:xfrm>
            <a:off x="890752" y="3292631"/>
            <a:ext cx="525713" cy="5257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venir LT Std 65 Medium" panose="020B0603020203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A13718C-AA8F-43D0-AE55-4987D5693A5E}"/>
              </a:ext>
            </a:extLst>
          </p:cNvPr>
          <p:cNvSpPr txBox="1"/>
          <p:nvPr/>
        </p:nvSpPr>
        <p:spPr>
          <a:xfrm>
            <a:off x="850065" y="332057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6D946C1-4F14-4F8F-A6F6-75F5A03BC0E4}"/>
              </a:ext>
            </a:extLst>
          </p:cNvPr>
          <p:cNvSpPr txBox="1"/>
          <p:nvPr/>
        </p:nvSpPr>
        <p:spPr>
          <a:xfrm>
            <a:off x="-3375" y="415369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2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C6B577D4-73C5-4200-A081-65BDCB76B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64972" y="2864985"/>
            <a:ext cx="4076700" cy="30956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9827BB56-31D0-4084-8F30-248715FD1D8A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152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20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C6B577D4-73C5-4200-A081-65BDCB76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372" y="2864985"/>
            <a:ext cx="4076700" cy="3095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8B95BD8-0BC1-43C8-B0EB-BE3AFE6A5279}"/>
              </a:ext>
            </a:extLst>
          </p:cNvPr>
          <p:cNvSpPr txBox="1"/>
          <p:nvPr/>
        </p:nvSpPr>
        <p:spPr>
          <a:xfrm>
            <a:off x="1577473" y="3325166"/>
            <a:ext cx="328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Géocodage de la DDR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966ADA-FF86-4C78-8C11-192BA4F1F74B}"/>
              </a:ext>
            </a:extLst>
          </p:cNvPr>
          <p:cNvSpPr txBox="1"/>
          <p:nvPr/>
        </p:nvSpPr>
        <p:spPr>
          <a:xfrm>
            <a:off x="1577473" y="4181966"/>
            <a:ext cx="315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>
                    <a:lumMod val="75000"/>
                  </a:schemeClr>
                </a:solidFill>
                <a:latin typeface="Avenir LT Std 35 Light" panose="020B0402020203020204" pitchFamily="34" charset="0"/>
              </a:rPr>
              <a:t>Attribution d’un score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4C017E-210C-4840-B084-E52AF68DCFFC}"/>
              </a:ext>
            </a:extLst>
          </p:cNvPr>
          <p:cNvSpPr txBox="1"/>
          <p:nvPr/>
        </p:nvSpPr>
        <p:spPr>
          <a:xfrm>
            <a:off x="1577473" y="5032737"/>
            <a:ext cx="365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>
                    <a:lumMod val="75000"/>
                  </a:schemeClr>
                </a:solidFill>
                <a:latin typeface="Avenir LT Std 35 Light" panose="020B0402020203020204" pitchFamily="34" charset="0"/>
              </a:rPr>
              <a:t>Suggestions de tournées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45F584CF-DB76-440A-8394-1C23C2BA32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t="7761" r="4060" b="20044"/>
          <a:stretch/>
        </p:blipFill>
        <p:spPr>
          <a:xfrm>
            <a:off x="23731562" y="3151319"/>
            <a:ext cx="2172346" cy="1032658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137CA9EB-D6AB-4408-A3D1-A313FA63862F}"/>
              </a:ext>
            </a:extLst>
          </p:cNvPr>
          <p:cNvGrpSpPr/>
          <p:nvPr/>
        </p:nvGrpSpPr>
        <p:grpSpPr>
          <a:xfrm>
            <a:off x="26399208" y="3098288"/>
            <a:ext cx="1905000" cy="1314510"/>
            <a:chOff x="9251655" y="3201175"/>
            <a:chExt cx="1905000" cy="1314510"/>
          </a:xfrm>
        </p:grpSpPr>
        <p:pic>
          <p:nvPicPr>
            <p:cNvPr id="4" name="Graphique 3" descr="Sablier">
              <a:extLst>
                <a:ext uri="{FF2B5EF4-FFF2-40B4-BE49-F238E27FC236}">
                  <a16:creationId xmlns:a16="http://schemas.microsoft.com/office/drawing/2014/main" id="{F2F04E01-003C-4837-9D43-D35AC4F1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6955" y="3201175"/>
              <a:ext cx="914400" cy="9144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F92EF3C5-9BE7-4487-B307-481D15063ABD}"/>
                </a:ext>
              </a:extLst>
            </p:cNvPr>
            <p:cNvSpPr txBox="1"/>
            <p:nvPr/>
          </p:nvSpPr>
          <p:spPr>
            <a:xfrm>
              <a:off x="9251655" y="4115575"/>
              <a:ext cx="1905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55 Roman" panose="020B0503020203020204" pitchFamily="34" charset="0"/>
                </a:rPr>
                <a:t>Planificateur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2C67B375-C957-4A4F-AE68-C2DAFF60E572}"/>
              </a:ext>
            </a:extLst>
          </p:cNvPr>
          <p:cNvSpPr txBox="1"/>
          <p:nvPr/>
        </p:nvSpPr>
        <p:spPr>
          <a:xfrm>
            <a:off x="23617585" y="4786516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Récupération et mise à jour des données dans la BDD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216FDEF-73D2-4C2E-9AAF-8490F46E2101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Pré-traitement  d’une DDR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7809745-C522-45C5-9B51-D9965819DB3A}"/>
              </a:ext>
            </a:extLst>
          </p:cNvPr>
          <p:cNvSpPr/>
          <p:nvPr/>
        </p:nvSpPr>
        <p:spPr>
          <a:xfrm>
            <a:off x="890752" y="3292631"/>
            <a:ext cx="525713" cy="5257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venir LT Std 65 Medium" panose="020B0603020203020204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A13718C-AA8F-43D0-AE55-4987D5693A5E}"/>
              </a:ext>
            </a:extLst>
          </p:cNvPr>
          <p:cNvSpPr txBox="1"/>
          <p:nvPr/>
        </p:nvSpPr>
        <p:spPr>
          <a:xfrm>
            <a:off x="850065" y="332057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1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6D946C1-4F14-4F8F-A6F6-75F5A03BC0E4}"/>
              </a:ext>
            </a:extLst>
          </p:cNvPr>
          <p:cNvSpPr txBox="1"/>
          <p:nvPr/>
        </p:nvSpPr>
        <p:spPr>
          <a:xfrm>
            <a:off x="-3375" y="415369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2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F9E6BBBA-B492-4DE3-A441-41B9F3AF0267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152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6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0F61DF4-75FF-44B0-B19C-1904AB413027}"/>
              </a:ext>
            </a:extLst>
          </p:cNvPr>
          <p:cNvSpPr/>
          <p:nvPr/>
        </p:nvSpPr>
        <p:spPr>
          <a:xfrm>
            <a:off x="-1" y="6311900"/>
            <a:ext cx="12192000" cy="546100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F6CD8BD-3A4D-4A75-B7BA-9E7736EF0B3F}"/>
              </a:ext>
            </a:extLst>
          </p:cNvPr>
          <p:cNvGrpSpPr/>
          <p:nvPr/>
        </p:nvGrpSpPr>
        <p:grpSpPr>
          <a:xfrm>
            <a:off x="3861680" y="899924"/>
            <a:ext cx="4468633" cy="289695"/>
            <a:chOff x="3861680" y="899924"/>
            <a:chExt cx="4468633" cy="289695"/>
          </a:xfrm>
        </p:grpSpPr>
        <p:sp>
          <p:nvSpPr>
            <p:cNvPr id="4" name="Rectangle : avec coins arrondis en haut 3">
              <a:extLst>
                <a:ext uri="{FF2B5EF4-FFF2-40B4-BE49-F238E27FC236}">
                  <a16:creationId xmlns:a16="http://schemas.microsoft.com/office/drawing/2014/main" id="{36642170-9565-4C93-A9B4-18560354AE68}"/>
                </a:ext>
              </a:extLst>
            </p:cNvPr>
            <p:cNvSpPr/>
            <p:nvPr/>
          </p:nvSpPr>
          <p:spPr>
            <a:xfrm rot="10800000">
              <a:off x="3924297" y="899924"/>
              <a:ext cx="4343400" cy="2896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9E7A20E2-FA03-4DFE-9C8F-A7030F960353}"/>
                </a:ext>
              </a:extLst>
            </p:cNvPr>
            <p:cNvSpPr txBox="1"/>
            <p:nvPr/>
          </p:nvSpPr>
          <p:spPr>
            <a:xfrm>
              <a:off x="3861680" y="901828"/>
              <a:ext cx="4468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>
                  <a:solidFill>
                    <a:schemeClr val="bg1"/>
                  </a:solidFill>
                  <a:latin typeface="Avenir LT Std 35 Light" panose="020B0402020203020204" pitchFamily="34" charset="0"/>
                </a:rPr>
                <a:t>Développement d’une application de portage des journaux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9281AF4-E223-40FE-873B-4348F7C24016}"/>
              </a:ext>
            </a:extLst>
          </p:cNvPr>
          <p:cNvSpPr/>
          <p:nvPr/>
        </p:nvSpPr>
        <p:spPr>
          <a:xfrm>
            <a:off x="-2" y="-5447"/>
            <a:ext cx="12192000" cy="921752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070070-9471-4D18-8238-69D6785BE7F2}"/>
              </a:ext>
            </a:extLst>
          </p:cNvPr>
          <p:cNvSpPr txBox="1"/>
          <p:nvPr/>
        </p:nvSpPr>
        <p:spPr>
          <a:xfrm>
            <a:off x="483179" y="163041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Introduction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Entreprise       Travail réalisé       Conclusion     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BDC070C-6FA7-412A-AF33-9FBAE8FD6BEB}"/>
              </a:ext>
            </a:extLst>
          </p:cNvPr>
          <p:cNvCxnSpPr>
            <a:cxnSpLocks/>
          </p:cNvCxnSpPr>
          <p:nvPr/>
        </p:nvCxnSpPr>
        <p:spPr>
          <a:xfrm>
            <a:off x="-12702" y="903605"/>
            <a:ext cx="12204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629777B-1EB0-414B-A0A7-A44B412171F3}"/>
              </a:ext>
            </a:extLst>
          </p:cNvPr>
          <p:cNvGrpSpPr/>
          <p:nvPr/>
        </p:nvGrpSpPr>
        <p:grpSpPr>
          <a:xfrm>
            <a:off x="4918069" y="2803818"/>
            <a:ext cx="2355854" cy="2435086"/>
            <a:chOff x="4918069" y="2565400"/>
            <a:chExt cx="2355854" cy="2435086"/>
          </a:xfrm>
        </p:grpSpPr>
        <p:pic>
          <p:nvPicPr>
            <p:cNvPr id="19" name="Graphique 18" descr="Mégaphone">
              <a:extLst>
                <a:ext uri="{FF2B5EF4-FFF2-40B4-BE49-F238E27FC236}">
                  <a16:creationId xmlns:a16="http://schemas.microsoft.com/office/drawing/2014/main" id="{5D23373B-D19D-40A8-9389-C43075C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2400" y="2565400"/>
              <a:ext cx="1727200" cy="17272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F10783B-AB09-4D00-9655-000B227A8DFC}"/>
                </a:ext>
              </a:extLst>
            </p:cNvPr>
            <p:cNvSpPr txBox="1"/>
            <p:nvPr/>
          </p:nvSpPr>
          <p:spPr>
            <a:xfrm>
              <a:off x="4918069" y="4292600"/>
              <a:ext cx="23558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55 Roman" panose="020B0503020203020204" pitchFamily="34" charset="0"/>
                </a:rPr>
                <a:t>Diffusion</a:t>
              </a:r>
            </a:p>
            <a:p>
              <a:pPr algn="ctr"/>
              <a:r>
                <a:rPr lang="fr-FR" sz="2000">
                  <a:latin typeface="Avenir LT Std 55 Roman" panose="020B0503020203020204" pitchFamily="34" charset="0"/>
                </a:rPr>
                <a:t>d’informations</a:t>
              </a:r>
            </a:p>
          </p:txBody>
        </p:sp>
      </p:grpSp>
      <p:pic>
        <p:nvPicPr>
          <p:cNvPr id="30" name="Image 29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EAA12512-7767-4C4A-B859-A92BBFF5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57" y="1619096"/>
            <a:ext cx="3571878" cy="585788"/>
          </a:xfrm>
          <a:prstGeom prst="rect">
            <a:avLst/>
          </a:prstGeom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CC6D6862-2C60-48F9-B71C-37E44FCFE655}"/>
              </a:ext>
            </a:extLst>
          </p:cNvPr>
          <p:cNvGrpSpPr/>
          <p:nvPr/>
        </p:nvGrpSpPr>
        <p:grpSpPr>
          <a:xfrm>
            <a:off x="12901513" y="2803018"/>
            <a:ext cx="3456000" cy="2461284"/>
            <a:chOff x="6602313" y="2803018"/>
            <a:chExt cx="3456000" cy="2461284"/>
          </a:xfrm>
        </p:grpSpPr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F99BC479-1D0F-4EF1-B4D3-7091C645ECD6}"/>
                </a:ext>
              </a:extLst>
            </p:cNvPr>
            <p:cNvGrpSpPr/>
            <p:nvPr/>
          </p:nvGrpSpPr>
          <p:grpSpPr>
            <a:xfrm>
              <a:off x="6602313" y="2803018"/>
              <a:ext cx="3456000" cy="1740699"/>
              <a:chOff x="6602313" y="2803018"/>
              <a:chExt cx="3456000" cy="1740699"/>
            </a:xfrm>
          </p:grpSpPr>
          <p:pic>
            <p:nvPicPr>
              <p:cNvPr id="36" name="Graphique 35" descr="Monde">
                <a:extLst>
                  <a:ext uri="{FF2B5EF4-FFF2-40B4-BE49-F238E27FC236}">
                    <a16:creationId xmlns:a16="http://schemas.microsoft.com/office/drawing/2014/main" id="{26B561B0-96BB-4B12-B2C1-4EA59D975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30313" y="2815717"/>
                <a:ext cx="1728000" cy="1728000"/>
              </a:xfrm>
              <a:prstGeom prst="rect">
                <a:avLst/>
              </a:prstGeom>
            </p:spPr>
          </p:pic>
          <p:pic>
            <p:nvPicPr>
              <p:cNvPr id="37" name="Graphique 36" descr="Journal">
                <a:extLst>
                  <a:ext uri="{FF2B5EF4-FFF2-40B4-BE49-F238E27FC236}">
                    <a16:creationId xmlns:a16="http://schemas.microsoft.com/office/drawing/2014/main" id="{81D0A900-D001-4E8E-819E-8BDBF62FB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02313" y="2803018"/>
                <a:ext cx="1728000" cy="1728000"/>
              </a:xfrm>
              <a:prstGeom prst="rect">
                <a:avLst/>
              </a:prstGeom>
            </p:spPr>
          </p:pic>
        </p:grp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DFD1375-FCFD-493C-8D03-081399106F7B}"/>
                </a:ext>
              </a:extLst>
            </p:cNvPr>
            <p:cNvSpPr txBox="1"/>
            <p:nvPr/>
          </p:nvSpPr>
          <p:spPr>
            <a:xfrm>
              <a:off x="7152386" y="4556416"/>
              <a:ext cx="23558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Vente d’espaces publicitaires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36FBC6D2-4CBD-438E-A763-76FCE736AEC7}"/>
              </a:ext>
            </a:extLst>
          </p:cNvPr>
          <p:cNvSpPr txBox="1"/>
          <p:nvPr/>
        </p:nvSpPr>
        <p:spPr>
          <a:xfrm>
            <a:off x="139701" y="6415673"/>
            <a:ext cx="713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Quentin PLA | G1A | DUT Informatique | IUT Aix-Marseille | Lundi 24 juin 2019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2C16CA5-B442-4108-87CE-2F53A17C130A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736800" cy="0"/>
          </a:xfrm>
          <a:prstGeom prst="line">
            <a:avLst/>
          </a:prstGeom>
          <a:ln w="101600" cap="rnd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0170452F-42DD-4629-8CF9-0EE292CC97B4}"/>
              </a:ext>
            </a:extLst>
          </p:cNvPr>
          <p:cNvCxnSpPr>
            <a:cxnSpLocks/>
          </p:cNvCxnSpPr>
          <p:nvPr/>
        </p:nvCxnSpPr>
        <p:spPr>
          <a:xfrm>
            <a:off x="7881934" y="6591300"/>
            <a:ext cx="190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73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8B95BD8-0BC1-43C8-B0EB-BE3AFE6A5279}"/>
              </a:ext>
            </a:extLst>
          </p:cNvPr>
          <p:cNvSpPr txBox="1"/>
          <p:nvPr/>
        </p:nvSpPr>
        <p:spPr>
          <a:xfrm>
            <a:off x="1577473" y="3325166"/>
            <a:ext cx="328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Géocodage de la DDR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966ADA-FF86-4C78-8C11-192BA4F1F74B}"/>
              </a:ext>
            </a:extLst>
          </p:cNvPr>
          <p:cNvSpPr txBox="1"/>
          <p:nvPr/>
        </p:nvSpPr>
        <p:spPr>
          <a:xfrm>
            <a:off x="1577473" y="4181966"/>
            <a:ext cx="3413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Attribution d’un score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4C017E-210C-4840-B084-E52AF68DCFFC}"/>
              </a:ext>
            </a:extLst>
          </p:cNvPr>
          <p:cNvSpPr txBox="1"/>
          <p:nvPr/>
        </p:nvSpPr>
        <p:spPr>
          <a:xfrm>
            <a:off x="1577473" y="5032737"/>
            <a:ext cx="365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>
                    <a:lumMod val="75000"/>
                  </a:schemeClr>
                </a:solidFill>
                <a:latin typeface="Avenir LT Std 35 Light" panose="020B0402020203020204" pitchFamily="34" charset="0"/>
              </a:rPr>
              <a:t>Suggestions de tournées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9B3EE20-49B5-45E3-8661-E5CEB725A6F5}"/>
              </a:ext>
            </a:extLst>
          </p:cNvPr>
          <p:cNvSpPr txBox="1"/>
          <p:nvPr/>
        </p:nvSpPr>
        <p:spPr>
          <a:xfrm>
            <a:off x="6890330" y="3616965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Varie en fonction de la précision du géocodage obtenu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2A484E-1064-49CA-8970-6F66025D0C7D}"/>
              </a:ext>
            </a:extLst>
          </p:cNvPr>
          <p:cNvSpPr txBox="1"/>
          <p:nvPr/>
        </p:nvSpPr>
        <p:spPr>
          <a:xfrm>
            <a:off x="6890330" y="4555683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Donne une idée lors de l’affectation à une tournée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5B28FF7-D946-4F93-8CCC-0D394EC8415E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Pré-traitement  d’une DDR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22E76D16-50A5-445B-8D2F-44D0F126089E}"/>
              </a:ext>
            </a:extLst>
          </p:cNvPr>
          <p:cNvSpPr/>
          <p:nvPr/>
        </p:nvSpPr>
        <p:spPr>
          <a:xfrm>
            <a:off x="890752" y="4135911"/>
            <a:ext cx="525713" cy="5257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venir LT Std 65 Medium" panose="020B060302020302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77B6341-ED5F-4C8D-81DA-B9779D2CDAA8}"/>
              </a:ext>
            </a:extLst>
          </p:cNvPr>
          <p:cNvSpPr txBox="1"/>
          <p:nvPr/>
        </p:nvSpPr>
        <p:spPr>
          <a:xfrm>
            <a:off x="850065" y="415369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B09D2FC-F5FF-46FD-B5E7-936A56323D54}"/>
              </a:ext>
            </a:extLst>
          </p:cNvPr>
          <p:cNvSpPr txBox="1"/>
          <p:nvPr/>
        </p:nvSpPr>
        <p:spPr>
          <a:xfrm>
            <a:off x="-3375" y="500713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3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54833E6-F525-470C-9DBC-D0132D235BA6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2176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77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48B95BD8-0BC1-43C8-B0EB-BE3AFE6A5279}"/>
              </a:ext>
            </a:extLst>
          </p:cNvPr>
          <p:cNvSpPr txBox="1"/>
          <p:nvPr/>
        </p:nvSpPr>
        <p:spPr>
          <a:xfrm>
            <a:off x="1577473" y="3325166"/>
            <a:ext cx="328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Géocodage de la DDR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4C017E-210C-4840-B084-E52AF68DCFFC}"/>
              </a:ext>
            </a:extLst>
          </p:cNvPr>
          <p:cNvSpPr txBox="1"/>
          <p:nvPr/>
        </p:nvSpPr>
        <p:spPr>
          <a:xfrm>
            <a:off x="1577473" y="5032737"/>
            <a:ext cx="365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Suggestions de tournées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966ADA-FF86-4C78-8C11-192BA4F1F74B}"/>
              </a:ext>
            </a:extLst>
          </p:cNvPr>
          <p:cNvSpPr txBox="1"/>
          <p:nvPr/>
        </p:nvSpPr>
        <p:spPr>
          <a:xfrm>
            <a:off x="1577473" y="4181966"/>
            <a:ext cx="315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Attribution d’un score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31DB8D4-3DE7-45B9-89FE-2BBB66338DAB}"/>
              </a:ext>
            </a:extLst>
          </p:cNvPr>
          <p:cNvSpPr/>
          <p:nvPr/>
        </p:nvSpPr>
        <p:spPr>
          <a:xfrm>
            <a:off x="890752" y="4989351"/>
            <a:ext cx="525713" cy="5257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venir LT Std 65 Medium" panose="020B0603020203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E9DA44-AF21-4CEA-899D-09817BEACC2B}"/>
              </a:ext>
            </a:extLst>
          </p:cNvPr>
          <p:cNvSpPr txBox="1"/>
          <p:nvPr/>
        </p:nvSpPr>
        <p:spPr>
          <a:xfrm>
            <a:off x="850065" y="500713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2A484E-1064-49CA-8970-6F66025D0C7D}"/>
              </a:ext>
            </a:extLst>
          </p:cNvPr>
          <p:cNvSpPr txBox="1"/>
          <p:nvPr/>
        </p:nvSpPr>
        <p:spPr>
          <a:xfrm>
            <a:off x="6890330" y="4057076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Utilisation de l’algorithme de la distance de Levenshtein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5DCD79-CA50-4855-B6D1-4C1A8C0A03F3}"/>
              </a:ext>
            </a:extLst>
          </p:cNvPr>
          <p:cNvSpPr txBox="1"/>
          <p:nvPr/>
        </p:nvSpPr>
        <p:spPr>
          <a:xfrm>
            <a:off x="6890330" y="4852909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Classement des tournées suggérées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8235B60-4AD8-463F-95EB-88BDA668832C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Pré-traitement  d’une DDR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AEE425-D0C6-4F42-A35E-D8D329549D8F}"/>
              </a:ext>
            </a:extLst>
          </p:cNvPr>
          <p:cNvSpPr txBox="1"/>
          <p:nvPr/>
        </p:nvSpPr>
        <p:spPr>
          <a:xfrm>
            <a:off x="6890330" y="3258775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Utilisation d’une base de données géospatiale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6A3371-EDBE-4681-B136-23CA232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DC316A1-8536-4B91-A2F2-96A7D05803CA}"/>
              </a:ext>
            </a:extLst>
          </p:cNvPr>
          <p:cNvPicPr/>
          <p:nvPr/>
        </p:nvPicPr>
        <p:blipFill rotWithShape="1">
          <a:blip r:embed="rId3"/>
          <a:srcRect t="3429" r="17760" b="55412"/>
          <a:stretch/>
        </p:blipFill>
        <p:spPr bwMode="auto">
          <a:xfrm>
            <a:off x="1397551" y="7139325"/>
            <a:ext cx="9396891" cy="7078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9FCC0B5-B431-40FF-A6F6-52C20ADD43A3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599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520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7C77AA0-FB85-458A-B2B7-A20214A9B5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CCDB9C3-21E6-4D21-8106-0347EF2A0906}"/>
              </a:ext>
            </a:extLst>
          </p:cNvPr>
          <p:cNvSpPr txBox="1"/>
          <p:nvPr/>
        </p:nvSpPr>
        <p:spPr>
          <a:xfrm>
            <a:off x="1908625" y="2420930"/>
            <a:ext cx="8374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  <a:latin typeface="Avenir LT Std 35 Light" panose="020B0402020203020204" pitchFamily="34" charset="0"/>
              </a:rPr>
              <a:t>Requête permettant d’obtenir les adresses proches à moins de 200 mètres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1A86AF9-C024-457E-9AA9-5693B9853FB9}"/>
              </a:ext>
            </a:extLst>
          </p:cNvPr>
          <p:cNvSpPr txBox="1"/>
          <p:nvPr/>
        </p:nvSpPr>
        <p:spPr>
          <a:xfrm>
            <a:off x="1908625" y="717267"/>
            <a:ext cx="837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  <a:latin typeface="Avenir LT Std 65 Medium" panose="020B0603020203020204" pitchFamily="34" charset="0"/>
              </a:rPr>
              <a:t>Base de données géospatiale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C1582BB0-5FA3-428B-A89F-3BE01FFD9553}"/>
              </a:ext>
            </a:extLst>
          </p:cNvPr>
          <p:cNvPicPr/>
          <p:nvPr/>
        </p:nvPicPr>
        <p:blipFill rotWithShape="1">
          <a:blip r:embed="rId3"/>
          <a:srcRect t="3429" r="17760" b="55412"/>
          <a:stretch/>
        </p:blipFill>
        <p:spPr bwMode="auto">
          <a:xfrm>
            <a:off x="364509" y="4074652"/>
            <a:ext cx="11462976" cy="863528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701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48B95BD8-0BC1-43C8-B0EB-BE3AFE6A5279}"/>
              </a:ext>
            </a:extLst>
          </p:cNvPr>
          <p:cNvSpPr txBox="1"/>
          <p:nvPr/>
        </p:nvSpPr>
        <p:spPr>
          <a:xfrm>
            <a:off x="1577473" y="3325166"/>
            <a:ext cx="328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Géocodage de la DDR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4C017E-210C-4840-B084-E52AF68DCFFC}"/>
              </a:ext>
            </a:extLst>
          </p:cNvPr>
          <p:cNvSpPr txBox="1"/>
          <p:nvPr/>
        </p:nvSpPr>
        <p:spPr>
          <a:xfrm>
            <a:off x="1577473" y="5032737"/>
            <a:ext cx="365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Suggestions de tournées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966ADA-FF86-4C78-8C11-192BA4F1F74B}"/>
              </a:ext>
            </a:extLst>
          </p:cNvPr>
          <p:cNvSpPr txBox="1"/>
          <p:nvPr/>
        </p:nvSpPr>
        <p:spPr>
          <a:xfrm>
            <a:off x="1577473" y="4181966"/>
            <a:ext cx="315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Attribution d’un score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31DB8D4-3DE7-45B9-89FE-2BBB66338DAB}"/>
              </a:ext>
            </a:extLst>
          </p:cNvPr>
          <p:cNvSpPr/>
          <p:nvPr/>
        </p:nvSpPr>
        <p:spPr>
          <a:xfrm>
            <a:off x="890752" y="4989351"/>
            <a:ext cx="525713" cy="5257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venir LT Std 65 Medium" panose="020B0603020203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E9DA44-AF21-4CEA-899D-09817BEACC2B}"/>
              </a:ext>
            </a:extLst>
          </p:cNvPr>
          <p:cNvSpPr txBox="1"/>
          <p:nvPr/>
        </p:nvSpPr>
        <p:spPr>
          <a:xfrm>
            <a:off x="850065" y="500713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2A484E-1064-49CA-8970-6F66025D0C7D}"/>
              </a:ext>
            </a:extLst>
          </p:cNvPr>
          <p:cNvSpPr txBox="1"/>
          <p:nvPr/>
        </p:nvSpPr>
        <p:spPr>
          <a:xfrm>
            <a:off x="6890330" y="4057076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Utilisation de l’algorithme de la distance de Levenshtein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5DCD79-CA50-4855-B6D1-4C1A8C0A03F3}"/>
              </a:ext>
            </a:extLst>
          </p:cNvPr>
          <p:cNvSpPr txBox="1"/>
          <p:nvPr/>
        </p:nvSpPr>
        <p:spPr>
          <a:xfrm>
            <a:off x="6890330" y="4852909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Classement des tournées suggérées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8235B60-4AD8-463F-95EB-88BDA668832C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Pré-traitement  d’une DDR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AEE425-D0C6-4F42-A35E-D8D329549D8F}"/>
              </a:ext>
            </a:extLst>
          </p:cNvPr>
          <p:cNvSpPr txBox="1"/>
          <p:nvPr/>
        </p:nvSpPr>
        <p:spPr>
          <a:xfrm>
            <a:off x="6890330" y="3258775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Utilisation d’une base de données géospatiale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6A3371-EDBE-4681-B136-23CA232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DC316A1-8536-4B91-A2F2-96A7D05803CA}"/>
              </a:ext>
            </a:extLst>
          </p:cNvPr>
          <p:cNvPicPr/>
          <p:nvPr/>
        </p:nvPicPr>
        <p:blipFill rotWithShape="1">
          <a:blip r:embed="rId3"/>
          <a:srcRect t="3429" r="17760" b="55412"/>
          <a:stretch/>
        </p:blipFill>
        <p:spPr bwMode="auto">
          <a:xfrm>
            <a:off x="1397551" y="7139325"/>
            <a:ext cx="9396891" cy="7078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ACA3275-7DA1-4798-A8D0-8F6354E6295C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599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2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B1F6A1A-D73D-4010-A8C0-0D334C7F4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4C029A6-34BE-40B0-9FE5-54E649AEB9D8}"/>
              </a:ext>
            </a:extLst>
          </p:cNvPr>
          <p:cNvSpPr txBox="1"/>
          <p:nvPr/>
        </p:nvSpPr>
        <p:spPr>
          <a:xfrm>
            <a:off x="1908625" y="717267"/>
            <a:ext cx="8374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>
                <a:solidFill>
                  <a:schemeClr val="bg1"/>
                </a:solidFill>
                <a:latin typeface="Avenir LT Std 65 Medium" panose="020B0603020203020204" pitchFamily="34" charset="0"/>
              </a:rPr>
              <a:t>Distance de Levenshtein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22B5C27-63E1-475E-A6E0-4332A487DAA1}"/>
              </a:ext>
            </a:extLst>
          </p:cNvPr>
          <p:cNvSpPr txBox="1">
            <a:spLocks/>
          </p:cNvSpPr>
          <p:nvPr/>
        </p:nvSpPr>
        <p:spPr>
          <a:xfrm>
            <a:off x="3036000" y="2748527"/>
            <a:ext cx="61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3 RUE FARJON, 13001 MARSEILLE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56DA54-8370-4A95-AE34-8152A9DBA196}"/>
              </a:ext>
            </a:extLst>
          </p:cNvPr>
          <p:cNvSpPr txBox="1"/>
          <p:nvPr/>
        </p:nvSpPr>
        <p:spPr>
          <a:xfrm>
            <a:off x="3036000" y="3713196"/>
            <a:ext cx="61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     RUE FARJON, 13001 MARSEILLE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FBAC517-1825-48E0-9B90-D14021E8EB43}"/>
              </a:ext>
            </a:extLst>
          </p:cNvPr>
          <p:cNvSpPr txBox="1"/>
          <p:nvPr/>
        </p:nvSpPr>
        <p:spPr>
          <a:xfrm>
            <a:off x="2667700" y="5640281"/>
            <a:ext cx="61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Distance :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F89E479-9C9A-4525-8357-F8C96FB73F98}"/>
              </a:ext>
            </a:extLst>
          </p:cNvPr>
          <p:cNvSpPr txBox="1"/>
          <p:nvPr/>
        </p:nvSpPr>
        <p:spPr>
          <a:xfrm>
            <a:off x="3259610" y="3715952"/>
            <a:ext cx="23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2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4AFBBFA3-68A0-43CB-9EF4-2E0111C0D14C}"/>
              </a:ext>
            </a:extLst>
          </p:cNvPr>
          <p:cNvCxnSpPr/>
          <p:nvPr/>
        </p:nvCxnSpPr>
        <p:spPr>
          <a:xfrm>
            <a:off x="3286125" y="4181966"/>
            <a:ext cx="18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 descr="Transférer">
            <a:extLst>
              <a:ext uri="{FF2B5EF4-FFF2-40B4-BE49-F238E27FC236}">
                <a16:creationId xmlns:a16="http://schemas.microsoft.com/office/drawing/2014/main" id="{7F90EF36-FE45-4FCF-A363-4606C0F05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946636" y="3341537"/>
            <a:ext cx="298719" cy="298719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423958C2-2ED0-4D5E-BC71-3627ABC8DC3E}"/>
              </a:ext>
            </a:extLst>
          </p:cNvPr>
          <p:cNvSpPr txBox="1"/>
          <p:nvPr/>
        </p:nvSpPr>
        <p:spPr>
          <a:xfrm>
            <a:off x="3441309" y="3712818"/>
            <a:ext cx="23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8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EE75A27-DD11-4896-9CE1-4F29C9910883}"/>
              </a:ext>
            </a:extLst>
          </p:cNvPr>
          <p:cNvSpPr txBox="1"/>
          <p:nvPr/>
        </p:nvSpPr>
        <p:spPr>
          <a:xfrm>
            <a:off x="6578209" y="5640281"/>
            <a:ext cx="23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0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E22A141-F70A-486C-900C-49DBCBB3025E}"/>
              </a:ext>
            </a:extLst>
          </p:cNvPr>
          <p:cNvSpPr txBox="1"/>
          <p:nvPr/>
        </p:nvSpPr>
        <p:spPr>
          <a:xfrm>
            <a:off x="6585829" y="5642997"/>
            <a:ext cx="23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CC5FB-A6E1-4683-8F7C-7E835640C0E8}"/>
              </a:ext>
            </a:extLst>
          </p:cNvPr>
          <p:cNvSpPr txBox="1"/>
          <p:nvPr/>
        </p:nvSpPr>
        <p:spPr>
          <a:xfrm>
            <a:off x="6581529" y="5642997"/>
            <a:ext cx="23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2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1DF4B37-FCC6-48DA-833F-75437A40795E}"/>
              </a:ext>
            </a:extLst>
          </p:cNvPr>
          <p:cNvCxnSpPr/>
          <p:nvPr/>
        </p:nvCxnSpPr>
        <p:spPr>
          <a:xfrm>
            <a:off x="3461385" y="4181966"/>
            <a:ext cx="18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3C5D5219-AC75-4C08-AC3B-DAB0260AF577}"/>
              </a:ext>
            </a:extLst>
          </p:cNvPr>
          <p:cNvSpPr txBox="1"/>
          <p:nvPr/>
        </p:nvSpPr>
        <p:spPr>
          <a:xfrm>
            <a:off x="3441309" y="3712818"/>
            <a:ext cx="232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3</a:t>
            </a:r>
            <a:r>
              <a:rPr lang="fr-FR" sz="2800">
                <a:latin typeface="Avenir LT Std 35 Light" panose="020B0402020203020204" pitchFamily="34" charset="0"/>
              </a:rPr>
              <a:t>a</a:t>
            </a:r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5CC7E7D-BC4D-444D-B6F5-0A07FBBD977D}"/>
              </a:ext>
            </a:extLst>
          </p:cNvPr>
          <p:cNvSpPr txBox="1"/>
          <p:nvPr/>
        </p:nvSpPr>
        <p:spPr>
          <a:xfrm>
            <a:off x="5979935" y="3224671"/>
            <a:ext cx="23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35 Light" panose="020B0402020203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55737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  <p:bldP spid="32" grpId="1"/>
      <p:bldP spid="33" grpId="0"/>
      <p:bldP spid="35" grpId="0"/>
      <p:bldP spid="3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8B95BD8-0BC1-43C8-B0EB-BE3AFE6A5279}"/>
              </a:ext>
            </a:extLst>
          </p:cNvPr>
          <p:cNvSpPr txBox="1"/>
          <p:nvPr/>
        </p:nvSpPr>
        <p:spPr>
          <a:xfrm>
            <a:off x="1577473" y="3325166"/>
            <a:ext cx="328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Géocodage de la DDR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4C017E-210C-4840-B084-E52AF68DCFFC}"/>
              </a:ext>
            </a:extLst>
          </p:cNvPr>
          <p:cNvSpPr txBox="1"/>
          <p:nvPr/>
        </p:nvSpPr>
        <p:spPr>
          <a:xfrm>
            <a:off x="1577473" y="5032737"/>
            <a:ext cx="365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Suggestions de tournées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2A484E-1064-49CA-8970-6F66025D0C7D}"/>
              </a:ext>
            </a:extLst>
          </p:cNvPr>
          <p:cNvSpPr txBox="1"/>
          <p:nvPr/>
        </p:nvSpPr>
        <p:spPr>
          <a:xfrm>
            <a:off x="6890330" y="4057076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Utilisation de l’algorithme de la distance de Levenshtein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5DCD79-CA50-4855-B6D1-4C1A8C0A03F3}"/>
              </a:ext>
            </a:extLst>
          </p:cNvPr>
          <p:cNvSpPr txBox="1"/>
          <p:nvPr/>
        </p:nvSpPr>
        <p:spPr>
          <a:xfrm>
            <a:off x="6890330" y="4852909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Classement des tournées suggérées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8235B60-4AD8-463F-95EB-88BDA668832C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Pré-traitement  d’une DDR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AEE425-D0C6-4F42-A35E-D8D329549D8F}"/>
              </a:ext>
            </a:extLst>
          </p:cNvPr>
          <p:cNvSpPr txBox="1"/>
          <p:nvPr/>
        </p:nvSpPr>
        <p:spPr>
          <a:xfrm>
            <a:off x="6890330" y="3258775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Utilisation d’une base de données géospatiale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966ADA-FF86-4C78-8C11-192BA4F1F74B}"/>
              </a:ext>
            </a:extLst>
          </p:cNvPr>
          <p:cNvSpPr txBox="1"/>
          <p:nvPr/>
        </p:nvSpPr>
        <p:spPr>
          <a:xfrm>
            <a:off x="1577473" y="4181966"/>
            <a:ext cx="315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Attribution d’un score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31DB8D4-3DE7-45B9-89FE-2BBB66338DAB}"/>
              </a:ext>
            </a:extLst>
          </p:cNvPr>
          <p:cNvSpPr/>
          <p:nvPr/>
        </p:nvSpPr>
        <p:spPr>
          <a:xfrm>
            <a:off x="890752" y="4989351"/>
            <a:ext cx="525713" cy="5257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venir LT Std 65 Medium" panose="020B0603020203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E9DA44-AF21-4CEA-899D-09817BEACC2B}"/>
              </a:ext>
            </a:extLst>
          </p:cNvPr>
          <p:cNvSpPr txBox="1"/>
          <p:nvPr/>
        </p:nvSpPr>
        <p:spPr>
          <a:xfrm>
            <a:off x="850065" y="500713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3</a:t>
            </a:r>
          </a:p>
        </p:txBody>
      </p:sp>
      <p:pic>
        <p:nvPicPr>
          <p:cNvPr id="26" name="Image 2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53213E80-8065-4278-9F77-38B85866E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565" y="2892016"/>
            <a:ext cx="4396741" cy="3002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6A3371-EDBE-4681-B136-23CA232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1993D526-0905-41FD-8A86-61BB87F8C268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599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5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DCD859A7-AA97-4573-A16C-DD8146C58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65" y="2892016"/>
            <a:ext cx="4396741" cy="30029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8B95BD8-0BC1-43C8-B0EB-BE3AFE6A5279}"/>
              </a:ext>
            </a:extLst>
          </p:cNvPr>
          <p:cNvSpPr txBox="1"/>
          <p:nvPr/>
        </p:nvSpPr>
        <p:spPr>
          <a:xfrm>
            <a:off x="1577473" y="3325166"/>
            <a:ext cx="3286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Géocodage de la DDR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D4C017E-210C-4840-B084-E52AF68DCFFC}"/>
              </a:ext>
            </a:extLst>
          </p:cNvPr>
          <p:cNvSpPr txBox="1"/>
          <p:nvPr/>
        </p:nvSpPr>
        <p:spPr>
          <a:xfrm>
            <a:off x="1577473" y="5032737"/>
            <a:ext cx="3652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Suggestions de tournées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2A484E-1064-49CA-8970-6F66025D0C7D}"/>
              </a:ext>
            </a:extLst>
          </p:cNvPr>
          <p:cNvSpPr txBox="1"/>
          <p:nvPr/>
        </p:nvSpPr>
        <p:spPr>
          <a:xfrm>
            <a:off x="16872530" y="4057076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Utilisation de l’algorithme de la distance de Levenshtein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25DCD79-CA50-4855-B6D1-4C1A8C0A03F3}"/>
              </a:ext>
            </a:extLst>
          </p:cNvPr>
          <p:cNvSpPr txBox="1"/>
          <p:nvPr/>
        </p:nvSpPr>
        <p:spPr>
          <a:xfrm>
            <a:off x="16872530" y="4852909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Classement des tournées suggérées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8235B60-4AD8-463F-95EB-88BDA668832C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Pré-traitement  d’une DDR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6A3371-EDBE-4681-B136-23CA2325EE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6DC316A1-8536-4B91-A2F2-96A7D05803CA}"/>
              </a:ext>
            </a:extLst>
          </p:cNvPr>
          <p:cNvPicPr/>
          <p:nvPr/>
        </p:nvPicPr>
        <p:blipFill rotWithShape="1">
          <a:blip r:embed="rId4"/>
          <a:srcRect t="3429" r="17760" b="55412"/>
          <a:stretch/>
        </p:blipFill>
        <p:spPr bwMode="auto">
          <a:xfrm>
            <a:off x="1397551" y="7139325"/>
            <a:ext cx="9396891" cy="707886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EBAEE425-D0C6-4F42-A35E-D8D329549D8F}"/>
              </a:ext>
            </a:extLst>
          </p:cNvPr>
          <p:cNvSpPr txBox="1"/>
          <p:nvPr/>
        </p:nvSpPr>
        <p:spPr>
          <a:xfrm>
            <a:off x="16872530" y="3258775"/>
            <a:ext cx="4572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FR" sz="2000">
                <a:latin typeface="Avenir LT Std 55 Roman" panose="020B0503020203020204" pitchFamily="34" charset="0"/>
              </a:rPr>
              <a:t>Utilisation d’une base de données géospatiale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D966ADA-FF86-4C78-8C11-192BA4F1F74B}"/>
              </a:ext>
            </a:extLst>
          </p:cNvPr>
          <p:cNvSpPr txBox="1"/>
          <p:nvPr/>
        </p:nvSpPr>
        <p:spPr>
          <a:xfrm>
            <a:off x="1577473" y="4181966"/>
            <a:ext cx="3159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accent6"/>
                </a:solidFill>
                <a:latin typeface="Avenir LT Std 35 Light" panose="020B0402020203020204" pitchFamily="34" charset="0"/>
              </a:rPr>
              <a:t>Attribution d’un score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C31DB8D4-3DE7-45B9-89FE-2BBB66338DAB}"/>
              </a:ext>
            </a:extLst>
          </p:cNvPr>
          <p:cNvSpPr/>
          <p:nvPr/>
        </p:nvSpPr>
        <p:spPr>
          <a:xfrm>
            <a:off x="890752" y="4989351"/>
            <a:ext cx="525713" cy="52571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venir LT Std 65 Medium" panose="020B0603020203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6E9DA44-AF21-4CEA-899D-09817BEACC2B}"/>
              </a:ext>
            </a:extLst>
          </p:cNvPr>
          <p:cNvSpPr txBox="1"/>
          <p:nvPr/>
        </p:nvSpPr>
        <p:spPr>
          <a:xfrm>
            <a:off x="850065" y="5007131"/>
            <a:ext cx="61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  <a:latin typeface="Avenir LT Std 65 Medium" panose="020B0603020203020204" pitchFamily="34" charset="0"/>
              </a:rPr>
              <a:t>3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FF518337-EDCC-4EF6-9079-847251F7D270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599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9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2322AC-9AFF-410E-AA36-B99A42895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20" y="2772333"/>
            <a:ext cx="6436353" cy="32619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AAB608F-AC8D-4662-908B-67D09181BF3B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Workflow d’une DDR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9EB3FDA-243F-404B-B7C8-E4905AB61945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6604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15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4DF4D9-D112-439E-8E41-565CF3AB61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26502" y="2903112"/>
            <a:ext cx="5738990" cy="30404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24D7EBD6-3FFC-4A46-8F23-2311349B29C7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Affichage d’une DDR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CACB3F5-38D2-44E4-B347-D6357E271789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977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48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B4DF4D9-D112-439E-8E41-565CF3AB61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0489" y="374462"/>
            <a:ext cx="11531021" cy="61090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4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F728D66B-75E0-4F12-BE45-1B091CFD0630}"/>
              </a:ext>
            </a:extLst>
          </p:cNvPr>
          <p:cNvSpPr/>
          <p:nvPr/>
        </p:nvSpPr>
        <p:spPr>
          <a:xfrm>
            <a:off x="-1" y="6311900"/>
            <a:ext cx="12192000" cy="546100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D97DD1DA-B57D-4AE6-A33E-25AE97340919}"/>
              </a:ext>
            </a:extLst>
          </p:cNvPr>
          <p:cNvSpPr txBox="1"/>
          <p:nvPr/>
        </p:nvSpPr>
        <p:spPr>
          <a:xfrm>
            <a:off x="139701" y="6415673"/>
            <a:ext cx="713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Quentin PLA | G1A | DUT Informatique | IUT Aix-Marseille | Lundi 24 juin 2019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CFBA7610-8BD5-48A5-8C9D-7039D0952EB6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736800" cy="0"/>
          </a:xfrm>
          <a:prstGeom prst="line">
            <a:avLst/>
          </a:prstGeom>
          <a:ln w="101600" cap="rnd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F0802D9-9393-4893-A321-1BEC534E885B}"/>
              </a:ext>
            </a:extLst>
          </p:cNvPr>
          <p:cNvSpPr/>
          <p:nvPr/>
        </p:nvSpPr>
        <p:spPr>
          <a:xfrm>
            <a:off x="-2" y="-5447"/>
            <a:ext cx="12192000" cy="921752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10A6D9D-11C4-499A-A84A-FFD75B5EC028}"/>
              </a:ext>
            </a:extLst>
          </p:cNvPr>
          <p:cNvCxnSpPr>
            <a:cxnSpLocks/>
          </p:cNvCxnSpPr>
          <p:nvPr/>
        </p:nvCxnSpPr>
        <p:spPr>
          <a:xfrm>
            <a:off x="-12702" y="903605"/>
            <a:ext cx="12204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13070070-9471-4D18-8238-69D6785BE7F2}"/>
              </a:ext>
            </a:extLst>
          </p:cNvPr>
          <p:cNvSpPr txBox="1"/>
          <p:nvPr/>
        </p:nvSpPr>
        <p:spPr>
          <a:xfrm>
            <a:off x="483179" y="163041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Introduction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Entreprise       Travail réalisé       Conclusion     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629777B-1EB0-414B-A0A7-A44B412171F3}"/>
              </a:ext>
            </a:extLst>
          </p:cNvPr>
          <p:cNvGrpSpPr/>
          <p:nvPr/>
        </p:nvGrpSpPr>
        <p:grpSpPr>
          <a:xfrm>
            <a:off x="2720969" y="2803818"/>
            <a:ext cx="2355854" cy="2435086"/>
            <a:chOff x="4918069" y="2565400"/>
            <a:chExt cx="2355854" cy="2435086"/>
          </a:xfrm>
        </p:grpSpPr>
        <p:pic>
          <p:nvPicPr>
            <p:cNvPr id="19" name="Graphique 18" descr="Mégaphone">
              <a:extLst>
                <a:ext uri="{FF2B5EF4-FFF2-40B4-BE49-F238E27FC236}">
                  <a16:creationId xmlns:a16="http://schemas.microsoft.com/office/drawing/2014/main" id="{5D23373B-D19D-40A8-9389-C43075C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2400" y="2565400"/>
              <a:ext cx="1727200" cy="17272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F10783B-AB09-4D00-9655-000B227A8DFC}"/>
                </a:ext>
              </a:extLst>
            </p:cNvPr>
            <p:cNvSpPr txBox="1"/>
            <p:nvPr/>
          </p:nvSpPr>
          <p:spPr>
            <a:xfrm>
              <a:off x="4918069" y="4292600"/>
              <a:ext cx="23558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55 Roman" panose="020B0503020203020204" pitchFamily="34" charset="0"/>
                </a:rPr>
                <a:t>Diffusion</a:t>
              </a:r>
            </a:p>
            <a:p>
              <a:pPr algn="ctr"/>
              <a:r>
                <a:rPr lang="fr-FR" sz="2000">
                  <a:latin typeface="Avenir LT Std 55 Roman" panose="020B0503020203020204" pitchFamily="34" charset="0"/>
                </a:rPr>
                <a:t>d’informations</a:t>
              </a:r>
            </a:p>
          </p:txBody>
        </p:sp>
      </p:grpSp>
      <p:pic>
        <p:nvPicPr>
          <p:cNvPr id="30" name="Image 29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EAA12512-7767-4C4A-B859-A92BBFF5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57" y="1619096"/>
            <a:ext cx="3571878" cy="585788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3A0439F-390A-4AA7-A194-C6169A6606CE}"/>
              </a:ext>
            </a:extLst>
          </p:cNvPr>
          <p:cNvGrpSpPr/>
          <p:nvPr/>
        </p:nvGrpSpPr>
        <p:grpSpPr>
          <a:xfrm>
            <a:off x="6081613" y="2803018"/>
            <a:ext cx="3456000" cy="2461284"/>
            <a:chOff x="6602313" y="2803018"/>
            <a:chExt cx="3456000" cy="2461284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A87E435-9BDE-466B-B98A-11ECDDEF836C}"/>
                </a:ext>
              </a:extLst>
            </p:cNvPr>
            <p:cNvGrpSpPr/>
            <p:nvPr/>
          </p:nvGrpSpPr>
          <p:grpSpPr>
            <a:xfrm>
              <a:off x="6602313" y="2803018"/>
              <a:ext cx="3456000" cy="1740699"/>
              <a:chOff x="6602313" y="2803018"/>
              <a:chExt cx="3456000" cy="1740699"/>
            </a:xfrm>
          </p:grpSpPr>
          <p:pic>
            <p:nvPicPr>
              <p:cNvPr id="26" name="Graphique 25" descr="Monde">
                <a:extLst>
                  <a:ext uri="{FF2B5EF4-FFF2-40B4-BE49-F238E27FC236}">
                    <a16:creationId xmlns:a16="http://schemas.microsoft.com/office/drawing/2014/main" id="{3CD7B78E-1809-41CE-8C1B-7A3D42756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30313" y="2815717"/>
                <a:ext cx="1728000" cy="1728000"/>
              </a:xfrm>
              <a:prstGeom prst="rect">
                <a:avLst/>
              </a:prstGeom>
            </p:spPr>
          </p:pic>
          <p:pic>
            <p:nvPicPr>
              <p:cNvPr id="28" name="Graphique 27" descr="Journal">
                <a:extLst>
                  <a:ext uri="{FF2B5EF4-FFF2-40B4-BE49-F238E27FC236}">
                    <a16:creationId xmlns:a16="http://schemas.microsoft.com/office/drawing/2014/main" id="{5D555F9E-4F3A-491F-93A8-0EDE6F8DA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02313" y="2803018"/>
                <a:ext cx="1728000" cy="1728000"/>
              </a:xfrm>
              <a:prstGeom prst="rect">
                <a:avLst/>
              </a:prstGeom>
            </p:spPr>
          </p:pic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66EBF17-1C5C-4CA9-B747-22038EAF02F5}"/>
                </a:ext>
              </a:extLst>
            </p:cNvPr>
            <p:cNvSpPr txBox="1"/>
            <p:nvPr/>
          </p:nvSpPr>
          <p:spPr>
            <a:xfrm>
              <a:off x="7152386" y="4556416"/>
              <a:ext cx="23558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55 Roman" panose="020B0503020203020204" pitchFamily="34" charset="0"/>
                </a:rPr>
                <a:t>Vente d’espaces publicitaires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F4108B1-F68D-4BF1-8F47-272698BBDF74}"/>
              </a:ext>
            </a:extLst>
          </p:cNvPr>
          <p:cNvGrpSpPr/>
          <p:nvPr/>
        </p:nvGrpSpPr>
        <p:grpSpPr>
          <a:xfrm>
            <a:off x="3861680" y="899924"/>
            <a:ext cx="4468633" cy="289695"/>
            <a:chOff x="3861680" y="899924"/>
            <a:chExt cx="4468633" cy="289695"/>
          </a:xfrm>
        </p:grpSpPr>
        <p:sp>
          <p:nvSpPr>
            <p:cNvPr id="35" name="Rectangle : avec coins arrondis en haut 34">
              <a:extLst>
                <a:ext uri="{FF2B5EF4-FFF2-40B4-BE49-F238E27FC236}">
                  <a16:creationId xmlns:a16="http://schemas.microsoft.com/office/drawing/2014/main" id="{FB43CC5E-C577-4C1D-B0C0-0EA332F76604}"/>
                </a:ext>
              </a:extLst>
            </p:cNvPr>
            <p:cNvSpPr/>
            <p:nvPr/>
          </p:nvSpPr>
          <p:spPr>
            <a:xfrm rot="10800000">
              <a:off x="3924297" y="899924"/>
              <a:ext cx="4343400" cy="2896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FFCC3AB6-812E-48AE-A0F8-03ED29689C27}"/>
                </a:ext>
              </a:extLst>
            </p:cNvPr>
            <p:cNvSpPr txBox="1"/>
            <p:nvPr/>
          </p:nvSpPr>
          <p:spPr>
            <a:xfrm>
              <a:off x="3861680" y="901828"/>
              <a:ext cx="4468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>
                  <a:solidFill>
                    <a:schemeClr val="bg1"/>
                  </a:solidFill>
                  <a:latin typeface="Avenir LT Std 35 Light" panose="020B0402020203020204" pitchFamily="34" charset="0"/>
                </a:rPr>
                <a:t>Développement d’une application de portage des journaux</a:t>
              </a: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A0E2A5B-E9C6-421A-AB47-0F98E7043454}"/>
              </a:ext>
            </a:extLst>
          </p:cNvPr>
          <p:cNvGrpSpPr/>
          <p:nvPr/>
        </p:nvGrpSpPr>
        <p:grpSpPr>
          <a:xfrm>
            <a:off x="12642850" y="2803818"/>
            <a:ext cx="2838454" cy="2435086"/>
            <a:chOff x="4676773" y="2565400"/>
            <a:chExt cx="2838454" cy="2435086"/>
          </a:xfrm>
        </p:grpSpPr>
        <p:pic>
          <p:nvPicPr>
            <p:cNvPr id="39" name="Graphique 38" descr="Diable">
              <a:extLst>
                <a:ext uri="{FF2B5EF4-FFF2-40B4-BE49-F238E27FC236}">
                  <a16:creationId xmlns:a16="http://schemas.microsoft.com/office/drawing/2014/main" id="{3E94D0CA-76A2-40D3-BE97-51FA9467E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232400" y="2565400"/>
              <a:ext cx="1727200" cy="172720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506DFE60-B56D-4967-AFD2-41ACDB0E9897}"/>
                </a:ext>
              </a:extLst>
            </p:cNvPr>
            <p:cNvSpPr txBox="1"/>
            <p:nvPr/>
          </p:nvSpPr>
          <p:spPr>
            <a:xfrm>
              <a:off x="4676773" y="4292600"/>
              <a:ext cx="28384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Impression / Livraison de journaux</a:t>
              </a:r>
            </a:p>
          </p:txBody>
        </p:sp>
      </p:grp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034FD606-4A82-45F5-9C2E-2EA09A4DE879}"/>
              </a:ext>
            </a:extLst>
          </p:cNvPr>
          <p:cNvCxnSpPr>
            <a:cxnSpLocks/>
          </p:cNvCxnSpPr>
          <p:nvPr/>
        </p:nvCxnSpPr>
        <p:spPr>
          <a:xfrm>
            <a:off x="7881934" y="6591300"/>
            <a:ext cx="190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962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B4DF4D9-D112-439E-8E41-565CF3AB6128}"/>
              </a:ext>
            </a:extLst>
          </p:cNvPr>
          <p:cNvPicPr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6472" y="1202169"/>
            <a:ext cx="19405283" cy="10280818"/>
          </a:xfrm>
          <a:prstGeom prst="rect">
            <a:avLst/>
          </a:prstGeom>
          <a:ln>
            <a:noFill/>
          </a:ln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1292CD3-26A7-454D-B287-2D6EAA9245AD}"/>
              </a:ext>
            </a:extLst>
          </p:cNvPr>
          <p:cNvSpPr/>
          <p:nvPr/>
        </p:nvSpPr>
        <p:spPr>
          <a:xfrm>
            <a:off x="1333501" y="2854033"/>
            <a:ext cx="9258299" cy="746966"/>
          </a:xfrm>
          <a:prstGeom prst="roundRect">
            <a:avLst>
              <a:gd name="adj" fmla="val 7825"/>
            </a:avLst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541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1B4DF4D9-D112-439E-8E41-565CF3AB6128}"/>
              </a:ext>
            </a:extLst>
          </p:cNvPr>
          <p:cNvPicPr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25146" y="-2042092"/>
            <a:ext cx="19405283" cy="10280818"/>
          </a:xfrm>
          <a:prstGeom prst="rect">
            <a:avLst/>
          </a:prstGeom>
          <a:ln>
            <a:noFill/>
          </a:ln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41E4B84-AFFA-4553-A0E9-3E41CDFC9886}"/>
              </a:ext>
            </a:extLst>
          </p:cNvPr>
          <p:cNvSpPr/>
          <p:nvPr/>
        </p:nvSpPr>
        <p:spPr>
          <a:xfrm>
            <a:off x="3728159" y="257175"/>
            <a:ext cx="8216317" cy="6343650"/>
          </a:xfrm>
          <a:prstGeom prst="roundRect">
            <a:avLst>
              <a:gd name="adj" fmla="val 7825"/>
            </a:avLst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54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BD4D62-765A-492B-A36D-7EA4033B1CF5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Affichage d’une DDR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4DF4D9-D112-439E-8E41-565CF3AB61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26502" y="2903112"/>
            <a:ext cx="5738990" cy="30404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1E0016B-435E-44E6-A39E-9CC32DB51610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29772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478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BD4D62-765A-492B-A36D-7EA4033B1CF5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Traitement en masse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1C8F85-B355-4D1C-93B2-5B6D648BD85F}"/>
              </a:ext>
            </a:extLst>
          </p:cNvPr>
          <p:cNvSpPr/>
          <p:nvPr/>
        </p:nvSpPr>
        <p:spPr>
          <a:xfrm>
            <a:off x="-261257" y="-232229"/>
            <a:ext cx="12772571" cy="7344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D218E0-E679-4387-9F0F-A3A43D06B7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25734" y="2875099"/>
            <a:ext cx="7140526" cy="31050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AF5C54-65E5-4EFC-963D-168C448C5824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1680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58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60D218E0-E679-4387-9F0F-A3A43D06B7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047080" cy="7847703"/>
          </a:xfrm>
          <a:prstGeom prst="rect">
            <a:avLst/>
          </a:prstGeom>
          <a:ln>
            <a:noFill/>
          </a:ln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EFCD32C-C7A6-4CAB-9027-55160E6654E8}"/>
              </a:ext>
            </a:extLst>
          </p:cNvPr>
          <p:cNvSpPr/>
          <p:nvPr/>
        </p:nvSpPr>
        <p:spPr>
          <a:xfrm>
            <a:off x="2228413" y="1571224"/>
            <a:ext cx="4319968" cy="707886"/>
          </a:xfrm>
          <a:prstGeom prst="roundRect">
            <a:avLst>
              <a:gd name="adj" fmla="val 7825"/>
            </a:avLst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3744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45E2612-C0F9-4882-A0FC-500582D650C5}"/>
              </a:ext>
            </a:extLst>
          </p:cNvPr>
          <p:cNvSpPr txBox="1"/>
          <p:nvPr/>
        </p:nvSpPr>
        <p:spPr>
          <a:xfrm>
            <a:off x="0" y="145871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Traitement des demandes de repérage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DA36F6-A19C-42CE-9C8C-13353A32DAF8}"/>
              </a:ext>
            </a:extLst>
          </p:cNvPr>
          <p:cNvSpPr txBox="1"/>
          <p:nvPr/>
        </p:nvSpPr>
        <p:spPr>
          <a:xfrm>
            <a:off x="5501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BD4D62-765A-492B-A36D-7EA4033B1CF5}"/>
              </a:ext>
            </a:extLst>
          </p:cNvPr>
          <p:cNvSpPr txBox="1"/>
          <p:nvPr/>
        </p:nvSpPr>
        <p:spPr>
          <a:xfrm>
            <a:off x="1987839" y="2176925"/>
            <a:ext cx="821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Traitement en masse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1C8F85-B355-4D1C-93B2-5B6D648BD85F}"/>
              </a:ext>
            </a:extLst>
          </p:cNvPr>
          <p:cNvSpPr/>
          <p:nvPr/>
        </p:nvSpPr>
        <p:spPr>
          <a:xfrm>
            <a:off x="-261257" y="-232229"/>
            <a:ext cx="12772571" cy="73442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D218E0-E679-4387-9F0F-A3A43D06B7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25734" y="2875099"/>
            <a:ext cx="7140526" cy="31050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69D956F-1A26-45F0-973D-6D50F124A55A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1680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18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68EC38-7FBE-482D-AF99-275D79C8A36E}"/>
              </a:ext>
            </a:extLst>
          </p:cNvPr>
          <p:cNvSpPr txBox="1"/>
          <p:nvPr/>
        </p:nvSpPr>
        <p:spPr>
          <a:xfrm>
            <a:off x="54632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Méthodologie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716AD1-35CC-4598-9953-BA9D0F2FA88A}"/>
              </a:ext>
            </a:extLst>
          </p:cNvPr>
          <p:cNvSpPr txBox="1"/>
          <p:nvPr/>
        </p:nvSpPr>
        <p:spPr>
          <a:xfrm>
            <a:off x="3818666" y="1458715"/>
            <a:ext cx="4541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Gestion de projet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BCA76FF-A7A8-413A-AC09-B20D5620B9B6}"/>
              </a:ext>
            </a:extLst>
          </p:cNvPr>
          <p:cNvGrpSpPr/>
          <p:nvPr/>
        </p:nvGrpSpPr>
        <p:grpSpPr>
          <a:xfrm>
            <a:off x="2681646" y="2557188"/>
            <a:ext cx="6828699" cy="3042152"/>
            <a:chOff x="2681646" y="2557188"/>
            <a:chExt cx="6828699" cy="304215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B7B9CEA-D84F-4034-A2AA-37A30EEECEE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81646" y="2557188"/>
              <a:ext cx="6828699" cy="26065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A6ACAD7-79D2-4BCC-AF39-D5D896F3B5E8}"/>
                </a:ext>
              </a:extLst>
            </p:cNvPr>
            <p:cNvSpPr txBox="1"/>
            <p:nvPr/>
          </p:nvSpPr>
          <p:spPr>
            <a:xfrm>
              <a:off x="4319871" y="5199230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Méthode agile SCRUM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B8BE566-7203-478E-ACB3-D872C8616FDF}"/>
              </a:ext>
            </a:extLst>
          </p:cNvPr>
          <p:cNvGrpSpPr/>
          <p:nvPr/>
        </p:nvGrpSpPr>
        <p:grpSpPr>
          <a:xfrm>
            <a:off x="24358600" y="3072650"/>
            <a:ext cx="4927600" cy="2059935"/>
            <a:chOff x="3625497" y="3085350"/>
            <a:chExt cx="4927600" cy="2059935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738BBC5-F754-4472-A3E2-213AC1CBAFA0}"/>
                </a:ext>
              </a:extLst>
            </p:cNvPr>
            <p:cNvSpPr txBox="1"/>
            <p:nvPr/>
          </p:nvSpPr>
          <p:spPr>
            <a:xfrm>
              <a:off x="4313170" y="4745175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Outil Trello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9C63405-ADE3-4693-9FFC-FF3836C12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497" y="3085350"/>
              <a:ext cx="4927600" cy="1515237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74D7DCAF-C8CA-48CF-8DD9-B924033E7045}"/>
              </a:ext>
            </a:extLst>
          </p:cNvPr>
          <p:cNvSpPr txBox="1"/>
          <p:nvPr/>
        </p:nvSpPr>
        <p:spPr>
          <a:xfrm>
            <a:off x="121942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FDDB605-DB8C-4CE3-8F8D-966846C1ED60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232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932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668EC38-7FBE-482D-AF99-275D79C8A36E}"/>
              </a:ext>
            </a:extLst>
          </p:cNvPr>
          <p:cNvSpPr txBox="1"/>
          <p:nvPr/>
        </p:nvSpPr>
        <p:spPr>
          <a:xfrm>
            <a:off x="54632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Méthodologie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716AD1-35CC-4598-9953-BA9D0F2FA88A}"/>
              </a:ext>
            </a:extLst>
          </p:cNvPr>
          <p:cNvSpPr txBox="1"/>
          <p:nvPr/>
        </p:nvSpPr>
        <p:spPr>
          <a:xfrm>
            <a:off x="3818666" y="1458715"/>
            <a:ext cx="4541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Gestion de projet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B8BE566-7203-478E-ACB3-D872C8616FDF}"/>
              </a:ext>
            </a:extLst>
          </p:cNvPr>
          <p:cNvGrpSpPr/>
          <p:nvPr/>
        </p:nvGrpSpPr>
        <p:grpSpPr>
          <a:xfrm>
            <a:off x="24358600" y="3072650"/>
            <a:ext cx="4927600" cy="2059935"/>
            <a:chOff x="3625497" y="3085350"/>
            <a:chExt cx="4927600" cy="2059935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738BBC5-F754-4472-A3E2-213AC1CBAFA0}"/>
                </a:ext>
              </a:extLst>
            </p:cNvPr>
            <p:cNvSpPr txBox="1"/>
            <p:nvPr/>
          </p:nvSpPr>
          <p:spPr>
            <a:xfrm>
              <a:off x="4313170" y="4745175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Outil Trello</a:t>
              </a:r>
            </a:p>
          </p:txBody>
        </p:sp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49C63405-ADE3-4693-9FFC-FF3836C12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497" y="3085350"/>
              <a:ext cx="4927600" cy="1515237"/>
            </a:xfrm>
            <a:prstGeom prst="rect">
              <a:avLst/>
            </a:prstGeom>
          </p:spPr>
        </p:pic>
      </p:grpSp>
      <p:pic>
        <p:nvPicPr>
          <p:cNvPr id="4" name="Graphique 3" descr="Présentation avec liste de vérification">
            <a:extLst>
              <a:ext uri="{FF2B5EF4-FFF2-40B4-BE49-F238E27FC236}">
                <a16:creationId xmlns:a16="http://schemas.microsoft.com/office/drawing/2014/main" id="{CF3697DE-2265-4CC3-8D9C-B672B4E50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334" y="2638590"/>
            <a:ext cx="2277331" cy="2277331"/>
          </a:xfrm>
          <a:prstGeom prst="rect">
            <a:avLst/>
          </a:prstGeom>
        </p:spPr>
      </p:pic>
      <p:pic>
        <p:nvPicPr>
          <p:cNvPr id="6" name="Graphique 5" descr="Avis des clients">
            <a:extLst>
              <a:ext uri="{FF2B5EF4-FFF2-40B4-BE49-F238E27FC236}">
                <a16:creationId xmlns:a16="http://schemas.microsoft.com/office/drawing/2014/main" id="{9BCD8C8C-5FA2-4FAB-B599-EA3AF9EC7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3334" y="2967887"/>
            <a:ext cx="1620000" cy="1620000"/>
          </a:xfrm>
          <a:prstGeom prst="rect">
            <a:avLst/>
          </a:prstGeom>
        </p:spPr>
      </p:pic>
      <p:pic>
        <p:nvPicPr>
          <p:cNvPr id="8" name="Graphique 7" descr="Brainstorming de groupe">
            <a:extLst>
              <a:ext uri="{FF2B5EF4-FFF2-40B4-BE49-F238E27FC236}">
                <a16:creationId xmlns:a16="http://schemas.microsoft.com/office/drawing/2014/main" id="{5CD96AC3-F1E6-4E26-885C-7857DAAB6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08665" y="2967255"/>
            <a:ext cx="1620000" cy="16200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5D0356E-B971-4540-891C-886379155377}"/>
              </a:ext>
            </a:extLst>
          </p:cNvPr>
          <p:cNvSpPr txBox="1"/>
          <p:nvPr/>
        </p:nvSpPr>
        <p:spPr>
          <a:xfrm>
            <a:off x="4319871" y="5010544"/>
            <a:ext cx="355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latin typeface="Avenir LT Std 65 Medium" panose="020B0603020203020204" pitchFamily="34" charset="0"/>
              </a:rPr>
              <a:t>Réunions avec les clients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DCC785C-8383-4BF9-B6EB-8BC785D9A6C0}"/>
              </a:ext>
            </a:extLst>
          </p:cNvPr>
          <p:cNvGrpSpPr/>
          <p:nvPr/>
        </p:nvGrpSpPr>
        <p:grpSpPr>
          <a:xfrm>
            <a:off x="-7700814" y="2557188"/>
            <a:ext cx="6829119" cy="3042152"/>
            <a:chOff x="2681436" y="2557188"/>
            <a:chExt cx="6829119" cy="3042152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95AF0849-281B-4714-89B2-3E87AEA9D98C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436" y="2557188"/>
              <a:ext cx="6829119" cy="26065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A8158B3-9722-4C48-B578-A69727020F0F}"/>
                </a:ext>
              </a:extLst>
            </p:cNvPr>
            <p:cNvSpPr txBox="1"/>
            <p:nvPr/>
          </p:nvSpPr>
          <p:spPr>
            <a:xfrm>
              <a:off x="4319871" y="5199230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Méthode agile SCRUM</a:t>
              </a:r>
            </a:p>
          </p:txBody>
        </p:sp>
      </p:grp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C6F722D8-E19E-40D2-9676-BA5B4EAFDD80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2940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9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716AD1-35CC-4598-9953-BA9D0F2FA88A}"/>
              </a:ext>
            </a:extLst>
          </p:cNvPr>
          <p:cNvSpPr txBox="1"/>
          <p:nvPr/>
        </p:nvSpPr>
        <p:spPr>
          <a:xfrm>
            <a:off x="3818666" y="1458715"/>
            <a:ext cx="4541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Gestion de projet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A0FF9F2-CEFC-4C1A-8EF7-074A8C07E0E5}"/>
              </a:ext>
            </a:extLst>
          </p:cNvPr>
          <p:cNvGrpSpPr/>
          <p:nvPr/>
        </p:nvGrpSpPr>
        <p:grpSpPr>
          <a:xfrm>
            <a:off x="3632200" y="3072650"/>
            <a:ext cx="4927600" cy="2059935"/>
            <a:chOff x="3625497" y="3085350"/>
            <a:chExt cx="4927600" cy="2059935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A6ACAD7-79D2-4BCC-AF39-D5D896F3B5E8}"/>
                </a:ext>
              </a:extLst>
            </p:cNvPr>
            <p:cNvSpPr txBox="1"/>
            <p:nvPr/>
          </p:nvSpPr>
          <p:spPr>
            <a:xfrm>
              <a:off x="4313170" y="4745175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Outil Trello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F235A48-E4AB-470F-BDE8-67800D833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497" y="3085350"/>
              <a:ext cx="4927600" cy="1515237"/>
            </a:xfrm>
            <a:prstGeom prst="rect">
              <a:avLst/>
            </a:prstGeom>
          </p:spPr>
        </p:pic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BA2289F3-FD29-4D9C-859C-F9025D53111A}"/>
              </a:ext>
            </a:extLst>
          </p:cNvPr>
          <p:cNvSpPr txBox="1"/>
          <p:nvPr/>
        </p:nvSpPr>
        <p:spPr>
          <a:xfrm>
            <a:off x="54632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Méthodologie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82A7EC9-C97D-42EF-95CC-B7483417E2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649200" y="1857864"/>
            <a:ext cx="6492422" cy="31915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9094170-9EFF-4317-8F58-2FAD328DF4AB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484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67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EAE60E2-BC07-4777-80F1-06F3938ECD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4" y="437152"/>
            <a:ext cx="12189600" cy="59836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72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13070070-9471-4D18-8238-69D6785BE7F2}"/>
              </a:ext>
            </a:extLst>
          </p:cNvPr>
          <p:cNvSpPr txBox="1"/>
          <p:nvPr/>
        </p:nvSpPr>
        <p:spPr>
          <a:xfrm>
            <a:off x="483179" y="163041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Introduction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Entreprise       Travail réalisé       Conclusion     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4629777B-1EB0-414B-A0A7-A44B412171F3}"/>
              </a:ext>
            </a:extLst>
          </p:cNvPr>
          <p:cNvGrpSpPr/>
          <p:nvPr/>
        </p:nvGrpSpPr>
        <p:grpSpPr>
          <a:xfrm>
            <a:off x="1019169" y="2803818"/>
            <a:ext cx="2355854" cy="2435086"/>
            <a:chOff x="4918069" y="2565400"/>
            <a:chExt cx="2355854" cy="2435086"/>
          </a:xfrm>
        </p:grpSpPr>
        <p:pic>
          <p:nvPicPr>
            <p:cNvPr id="19" name="Graphique 18" descr="Mégaphone">
              <a:extLst>
                <a:ext uri="{FF2B5EF4-FFF2-40B4-BE49-F238E27FC236}">
                  <a16:creationId xmlns:a16="http://schemas.microsoft.com/office/drawing/2014/main" id="{5D23373B-D19D-40A8-9389-C43075C82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2400" y="2565400"/>
              <a:ext cx="1727200" cy="17272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6F10783B-AB09-4D00-9655-000B227A8DFC}"/>
                </a:ext>
              </a:extLst>
            </p:cNvPr>
            <p:cNvSpPr txBox="1"/>
            <p:nvPr/>
          </p:nvSpPr>
          <p:spPr>
            <a:xfrm>
              <a:off x="4918069" y="4292600"/>
              <a:ext cx="23558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Diffusion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d’informations</a:t>
              </a:r>
            </a:p>
          </p:txBody>
        </p:sp>
      </p:grpSp>
      <p:pic>
        <p:nvPicPr>
          <p:cNvPr id="30" name="Image 29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EAA12512-7767-4C4A-B859-A92BBFF5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57" y="1619096"/>
            <a:ext cx="3571878" cy="585788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3A0439F-390A-4AA7-A194-C6169A6606CE}"/>
              </a:ext>
            </a:extLst>
          </p:cNvPr>
          <p:cNvGrpSpPr/>
          <p:nvPr/>
        </p:nvGrpSpPr>
        <p:grpSpPr>
          <a:xfrm>
            <a:off x="4379813" y="2803018"/>
            <a:ext cx="3456000" cy="2461284"/>
            <a:chOff x="6602313" y="2803018"/>
            <a:chExt cx="3456000" cy="2461284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AA87E435-9BDE-466B-B98A-11ECDDEF836C}"/>
                </a:ext>
              </a:extLst>
            </p:cNvPr>
            <p:cNvGrpSpPr/>
            <p:nvPr/>
          </p:nvGrpSpPr>
          <p:grpSpPr>
            <a:xfrm>
              <a:off x="6602313" y="2803018"/>
              <a:ext cx="3456000" cy="1740699"/>
              <a:chOff x="6602313" y="2803018"/>
              <a:chExt cx="3456000" cy="1740699"/>
            </a:xfrm>
          </p:grpSpPr>
          <p:pic>
            <p:nvPicPr>
              <p:cNvPr id="26" name="Graphique 25" descr="Monde">
                <a:extLst>
                  <a:ext uri="{FF2B5EF4-FFF2-40B4-BE49-F238E27FC236}">
                    <a16:creationId xmlns:a16="http://schemas.microsoft.com/office/drawing/2014/main" id="{3CD7B78E-1809-41CE-8C1B-7A3D42756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30313" y="2815717"/>
                <a:ext cx="1728000" cy="1728000"/>
              </a:xfrm>
              <a:prstGeom prst="rect">
                <a:avLst/>
              </a:prstGeom>
            </p:spPr>
          </p:pic>
          <p:pic>
            <p:nvPicPr>
              <p:cNvPr id="28" name="Graphique 27" descr="Journal">
                <a:extLst>
                  <a:ext uri="{FF2B5EF4-FFF2-40B4-BE49-F238E27FC236}">
                    <a16:creationId xmlns:a16="http://schemas.microsoft.com/office/drawing/2014/main" id="{5D555F9E-4F3A-491F-93A8-0EDE6F8DA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02313" y="2803018"/>
                <a:ext cx="1728000" cy="1728000"/>
              </a:xfrm>
              <a:prstGeom prst="rect">
                <a:avLst/>
              </a:prstGeom>
            </p:spPr>
          </p:pic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66EBF17-1C5C-4CA9-B747-22038EAF02F5}"/>
                </a:ext>
              </a:extLst>
            </p:cNvPr>
            <p:cNvSpPr txBox="1"/>
            <p:nvPr/>
          </p:nvSpPr>
          <p:spPr>
            <a:xfrm>
              <a:off x="7152386" y="4556416"/>
              <a:ext cx="23558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Vente d’espaces publicitaires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AAC4AC8-3E32-4016-B41E-D630558F548D}"/>
              </a:ext>
            </a:extLst>
          </p:cNvPr>
          <p:cNvGrpSpPr/>
          <p:nvPr/>
        </p:nvGrpSpPr>
        <p:grpSpPr>
          <a:xfrm>
            <a:off x="8261350" y="2803818"/>
            <a:ext cx="2838454" cy="2435086"/>
            <a:chOff x="4676773" y="2565400"/>
            <a:chExt cx="2838454" cy="2435086"/>
          </a:xfrm>
        </p:grpSpPr>
        <p:pic>
          <p:nvPicPr>
            <p:cNvPr id="13" name="Graphique 12" descr="Diable">
              <a:extLst>
                <a:ext uri="{FF2B5EF4-FFF2-40B4-BE49-F238E27FC236}">
                  <a16:creationId xmlns:a16="http://schemas.microsoft.com/office/drawing/2014/main" id="{C8DC3A9F-4352-451B-AD73-A4032DA98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5232400" y="2565400"/>
              <a:ext cx="1727200" cy="1727200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8949B66-7A0F-4E34-88E0-C0221EC6E756}"/>
                </a:ext>
              </a:extLst>
            </p:cNvPr>
            <p:cNvSpPr txBox="1"/>
            <p:nvPr/>
          </p:nvSpPr>
          <p:spPr>
            <a:xfrm>
              <a:off x="4676773" y="4292600"/>
              <a:ext cx="28384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Impression / Livraison de journaux</a:t>
              </a:r>
            </a:p>
          </p:txBody>
        </p:sp>
      </p:grp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013262A-20E3-4F01-BD38-07013309D3A4}"/>
              </a:ext>
            </a:extLst>
          </p:cNvPr>
          <p:cNvCxnSpPr>
            <a:cxnSpLocks/>
          </p:cNvCxnSpPr>
          <p:nvPr/>
        </p:nvCxnSpPr>
        <p:spPr>
          <a:xfrm>
            <a:off x="7881934" y="6591300"/>
            <a:ext cx="190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239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716AD1-35CC-4598-9953-BA9D0F2FA88A}"/>
              </a:ext>
            </a:extLst>
          </p:cNvPr>
          <p:cNvSpPr txBox="1"/>
          <p:nvPr/>
        </p:nvSpPr>
        <p:spPr>
          <a:xfrm>
            <a:off x="3818666" y="1458715"/>
            <a:ext cx="4541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Gestion de projet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A0FF9F2-CEFC-4C1A-8EF7-074A8C07E0E5}"/>
              </a:ext>
            </a:extLst>
          </p:cNvPr>
          <p:cNvGrpSpPr/>
          <p:nvPr/>
        </p:nvGrpSpPr>
        <p:grpSpPr>
          <a:xfrm>
            <a:off x="3632200" y="3072650"/>
            <a:ext cx="4927600" cy="2059935"/>
            <a:chOff x="3625497" y="3085350"/>
            <a:chExt cx="4927600" cy="2059935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A6ACAD7-79D2-4BCC-AF39-D5D896F3B5E8}"/>
                </a:ext>
              </a:extLst>
            </p:cNvPr>
            <p:cNvSpPr txBox="1"/>
            <p:nvPr/>
          </p:nvSpPr>
          <p:spPr>
            <a:xfrm>
              <a:off x="4313170" y="4745175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Outil Trello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F235A48-E4AB-470F-BDE8-67800D833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497" y="3085350"/>
              <a:ext cx="4927600" cy="1515237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0E5A033-1F9A-4279-BC60-8CB63DA488EA}"/>
              </a:ext>
            </a:extLst>
          </p:cNvPr>
          <p:cNvGrpSpPr/>
          <p:nvPr/>
        </p:nvGrpSpPr>
        <p:grpSpPr>
          <a:xfrm>
            <a:off x="13162324" y="2904383"/>
            <a:ext cx="3588976" cy="2326657"/>
            <a:chOff x="9225324" y="3005983"/>
            <a:chExt cx="3588976" cy="2326657"/>
          </a:xfrm>
        </p:grpSpPr>
        <p:pic>
          <p:nvPicPr>
            <p:cNvPr id="18" name="Image 17" descr="Une image contenant ciel&#10;&#10;Description générée automatiquement">
              <a:extLst>
                <a:ext uri="{FF2B5EF4-FFF2-40B4-BE49-F238E27FC236}">
                  <a16:creationId xmlns:a16="http://schemas.microsoft.com/office/drawing/2014/main" id="{43505E6E-CD21-4F3F-BCCD-061259CD3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5324" y="3005983"/>
              <a:ext cx="3588976" cy="172649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A7ED168-9897-4D84-89E6-22E17B5CA77D}"/>
                </a:ext>
              </a:extLst>
            </p:cNvPr>
            <p:cNvSpPr txBox="1"/>
            <p:nvPr/>
          </p:nvSpPr>
          <p:spPr>
            <a:xfrm>
              <a:off x="9243688" y="4932530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Planning poker</a:t>
              </a: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BA2289F3-FD29-4D9C-859C-F9025D53111A}"/>
              </a:ext>
            </a:extLst>
          </p:cNvPr>
          <p:cNvSpPr txBox="1"/>
          <p:nvPr/>
        </p:nvSpPr>
        <p:spPr>
          <a:xfrm>
            <a:off x="54632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Méthodologie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8DEAFFB-E23D-44E7-85C8-700BB501E64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6934200" y="1876914"/>
            <a:ext cx="6492422" cy="31915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34192CC-9BD3-4E77-9800-EA89C7976ABC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484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60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716AD1-35CC-4598-9953-BA9D0F2FA88A}"/>
              </a:ext>
            </a:extLst>
          </p:cNvPr>
          <p:cNvSpPr txBox="1"/>
          <p:nvPr/>
        </p:nvSpPr>
        <p:spPr>
          <a:xfrm>
            <a:off x="3818666" y="1458715"/>
            <a:ext cx="4541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Gestion de projet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A0FF9F2-CEFC-4C1A-8EF7-074A8C07E0E5}"/>
              </a:ext>
            </a:extLst>
          </p:cNvPr>
          <p:cNvGrpSpPr/>
          <p:nvPr/>
        </p:nvGrpSpPr>
        <p:grpSpPr>
          <a:xfrm>
            <a:off x="1016000" y="3072650"/>
            <a:ext cx="4927600" cy="2059935"/>
            <a:chOff x="3625497" y="3085350"/>
            <a:chExt cx="4927600" cy="2059935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A6ACAD7-79D2-4BCC-AF39-D5D896F3B5E8}"/>
                </a:ext>
              </a:extLst>
            </p:cNvPr>
            <p:cNvSpPr txBox="1"/>
            <p:nvPr/>
          </p:nvSpPr>
          <p:spPr>
            <a:xfrm>
              <a:off x="4313170" y="4745175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Outil Trello</a:t>
              </a:r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F235A48-E4AB-470F-BDE8-67800D833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497" y="3085350"/>
              <a:ext cx="4927600" cy="1515237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E04E19D-486B-46BB-8782-2897AF28E950}"/>
              </a:ext>
            </a:extLst>
          </p:cNvPr>
          <p:cNvGrpSpPr/>
          <p:nvPr/>
        </p:nvGrpSpPr>
        <p:grpSpPr>
          <a:xfrm>
            <a:off x="7231424" y="2904383"/>
            <a:ext cx="3588976" cy="2326657"/>
            <a:chOff x="9225324" y="3005983"/>
            <a:chExt cx="3588976" cy="2326657"/>
          </a:xfrm>
        </p:grpSpPr>
        <p:pic>
          <p:nvPicPr>
            <p:cNvPr id="5" name="Image 4" descr="Une image contenant ciel&#10;&#10;Description générée automatiquement">
              <a:extLst>
                <a:ext uri="{FF2B5EF4-FFF2-40B4-BE49-F238E27FC236}">
                  <a16:creationId xmlns:a16="http://schemas.microsoft.com/office/drawing/2014/main" id="{468AB984-EDAD-4589-95CC-340937F34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5324" y="3005983"/>
              <a:ext cx="3588976" cy="1726492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0BDFD8A-7271-431F-9505-FC7CD3C80894}"/>
                </a:ext>
              </a:extLst>
            </p:cNvPr>
            <p:cNvSpPr txBox="1"/>
            <p:nvPr/>
          </p:nvSpPr>
          <p:spPr>
            <a:xfrm>
              <a:off x="9243688" y="4932530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Planning poker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8B9EE91-FE0C-463B-9BF3-05ABCDF2D8D0}"/>
              </a:ext>
            </a:extLst>
          </p:cNvPr>
          <p:cNvGrpSpPr/>
          <p:nvPr/>
        </p:nvGrpSpPr>
        <p:grpSpPr>
          <a:xfrm>
            <a:off x="24336655" y="2469219"/>
            <a:ext cx="7752790" cy="3432739"/>
            <a:chOff x="2219605" y="2469219"/>
            <a:chExt cx="7752790" cy="3432739"/>
          </a:xfrm>
        </p:grpSpPr>
        <p:pic>
          <p:nvPicPr>
            <p:cNvPr id="18" name="Image 17" descr="C:\Users\0BSCURAX\AppData\Local\Microsoft\Windows\INetCache\Content.MSO\C2EAD71D.tmp">
              <a:extLst>
                <a:ext uri="{FF2B5EF4-FFF2-40B4-BE49-F238E27FC236}">
                  <a16:creationId xmlns:a16="http://schemas.microsoft.com/office/drawing/2014/main" id="{BA5BC839-37B9-4C86-9BE9-3D093890B92D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605" y="2469219"/>
              <a:ext cx="7752790" cy="293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BD9205B-414D-4491-9A00-B06C0B070BB9}"/>
                </a:ext>
              </a:extLst>
            </p:cNvPr>
            <p:cNvSpPr txBox="1"/>
            <p:nvPr/>
          </p:nvSpPr>
          <p:spPr>
            <a:xfrm>
              <a:off x="4313173" y="5501848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err="1">
                  <a:latin typeface="Avenir LT Std 65 Medium" panose="020B0603020203020204" pitchFamily="34" charset="0"/>
                </a:rPr>
                <a:t>Burndown</a:t>
              </a:r>
              <a:r>
                <a:rPr lang="fr-FR" sz="2000">
                  <a:latin typeface="Avenir LT Std 65 Medium" panose="020B0603020203020204" pitchFamily="34" charset="0"/>
                </a:rPr>
                <a:t> Chart</a:t>
              </a: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72B21A75-64D8-4B28-8FD0-9603B003C6F7}"/>
              </a:ext>
            </a:extLst>
          </p:cNvPr>
          <p:cNvSpPr txBox="1"/>
          <p:nvPr/>
        </p:nvSpPr>
        <p:spPr>
          <a:xfrm>
            <a:off x="54632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Méthodologie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C02BECF-6A7A-4531-8ACB-75946AB27400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5496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32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Travail réalisé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Conclusion    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A716AD1-35CC-4598-9953-BA9D0F2FA88A}"/>
              </a:ext>
            </a:extLst>
          </p:cNvPr>
          <p:cNvSpPr txBox="1"/>
          <p:nvPr/>
        </p:nvSpPr>
        <p:spPr>
          <a:xfrm>
            <a:off x="3818666" y="1458715"/>
            <a:ext cx="4541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Gestion de projet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D6B9A5B-F999-4FDC-98EA-DD577E2C5516}"/>
              </a:ext>
            </a:extLst>
          </p:cNvPr>
          <p:cNvGrpSpPr/>
          <p:nvPr/>
        </p:nvGrpSpPr>
        <p:grpSpPr>
          <a:xfrm>
            <a:off x="2219605" y="2469219"/>
            <a:ext cx="7752790" cy="3432739"/>
            <a:chOff x="2219605" y="2469219"/>
            <a:chExt cx="7752790" cy="3432739"/>
          </a:xfrm>
        </p:grpSpPr>
        <p:pic>
          <p:nvPicPr>
            <p:cNvPr id="18" name="Image 17" descr="C:\Users\0BSCURAX\AppData\Local\Microsoft\Windows\INetCache\Content.MSO\C2EAD71D.tmp">
              <a:extLst>
                <a:ext uri="{FF2B5EF4-FFF2-40B4-BE49-F238E27FC236}">
                  <a16:creationId xmlns:a16="http://schemas.microsoft.com/office/drawing/2014/main" id="{7BBE9062-28AE-4A14-A1E2-487722EF894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605" y="2469219"/>
              <a:ext cx="7752790" cy="29300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29EFE88-BB91-4205-AC97-A3E9C5622D34}"/>
                </a:ext>
              </a:extLst>
            </p:cNvPr>
            <p:cNvSpPr txBox="1"/>
            <p:nvPr/>
          </p:nvSpPr>
          <p:spPr>
            <a:xfrm>
              <a:off x="4313173" y="5501848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err="1">
                  <a:latin typeface="Avenir LT Std 65 Medium" panose="020B0603020203020204" pitchFamily="34" charset="0"/>
                </a:rPr>
                <a:t>Burndown</a:t>
              </a:r>
              <a:r>
                <a:rPr lang="fr-FR" sz="2000">
                  <a:latin typeface="Avenir LT Std 65 Medium" panose="020B0603020203020204" pitchFamily="34" charset="0"/>
                </a:rPr>
                <a:t> Chart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4F743DE-8C5F-4CAA-AEB6-732E11FB5CFF}"/>
              </a:ext>
            </a:extLst>
          </p:cNvPr>
          <p:cNvGrpSpPr/>
          <p:nvPr/>
        </p:nvGrpSpPr>
        <p:grpSpPr>
          <a:xfrm>
            <a:off x="-10718800" y="3072650"/>
            <a:ext cx="4927600" cy="2059935"/>
            <a:chOff x="3625497" y="3085350"/>
            <a:chExt cx="4927600" cy="2059935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42A411A-EF7D-4014-850D-17B09D477195}"/>
                </a:ext>
              </a:extLst>
            </p:cNvPr>
            <p:cNvSpPr txBox="1"/>
            <p:nvPr/>
          </p:nvSpPr>
          <p:spPr>
            <a:xfrm>
              <a:off x="4313170" y="4745175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Outil Trello</a:t>
              </a: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A91E78CA-2B5A-42D0-88C2-54A90C637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497" y="3085350"/>
              <a:ext cx="4927600" cy="1515237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865EF0-E84C-4643-AC46-2619EEF1B7CD}"/>
              </a:ext>
            </a:extLst>
          </p:cNvPr>
          <p:cNvGrpSpPr/>
          <p:nvPr/>
        </p:nvGrpSpPr>
        <p:grpSpPr>
          <a:xfrm>
            <a:off x="-4503376" y="2904383"/>
            <a:ext cx="3588976" cy="2326657"/>
            <a:chOff x="9225324" y="3005983"/>
            <a:chExt cx="3588976" cy="2326657"/>
          </a:xfrm>
        </p:grpSpPr>
        <p:pic>
          <p:nvPicPr>
            <p:cNvPr id="24" name="Image 23" descr="Une image contenant ciel&#10;&#10;Description générée automatiquement">
              <a:extLst>
                <a:ext uri="{FF2B5EF4-FFF2-40B4-BE49-F238E27FC236}">
                  <a16:creationId xmlns:a16="http://schemas.microsoft.com/office/drawing/2014/main" id="{C9265BEB-0A16-4270-98AF-4A20A03C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5324" y="3005983"/>
              <a:ext cx="3588976" cy="1726492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67E70CFB-7291-4B65-AFAC-579DC9DF473B}"/>
                </a:ext>
              </a:extLst>
            </p:cNvPr>
            <p:cNvSpPr txBox="1"/>
            <p:nvPr/>
          </p:nvSpPr>
          <p:spPr>
            <a:xfrm>
              <a:off x="9243688" y="4932530"/>
              <a:ext cx="35522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Planning poker</a:t>
              </a:r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03F3BC96-1C3F-4152-A08A-DE9B3C91C905}"/>
              </a:ext>
            </a:extLst>
          </p:cNvPr>
          <p:cNvSpPr txBox="1"/>
          <p:nvPr/>
        </p:nvSpPr>
        <p:spPr>
          <a:xfrm>
            <a:off x="54632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Méthodologie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6D5AE4-7DE1-462C-AF6C-261FEB5E59EA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6000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63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1342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Travail réalisé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Conclusion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A1ABACB-3132-4935-9C25-DFEFA918FCE6}"/>
              </a:ext>
            </a:extLst>
          </p:cNvPr>
          <p:cNvSpPr txBox="1"/>
          <p:nvPr/>
        </p:nvSpPr>
        <p:spPr>
          <a:xfrm>
            <a:off x="122069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E8DABFD-206E-43ED-A304-F7C54435622D}"/>
              </a:ext>
            </a:extLst>
          </p:cNvPr>
          <p:cNvGrpSpPr/>
          <p:nvPr/>
        </p:nvGrpSpPr>
        <p:grpSpPr>
          <a:xfrm>
            <a:off x="3211356" y="3646869"/>
            <a:ext cx="5769281" cy="944247"/>
            <a:chOff x="2455726" y="4256438"/>
            <a:chExt cx="6598722" cy="1080000"/>
          </a:xfrm>
        </p:grpSpPr>
        <p:pic>
          <p:nvPicPr>
            <p:cNvPr id="17" name="Graphique 16" descr="Poignée de main">
              <a:extLst>
                <a:ext uri="{FF2B5EF4-FFF2-40B4-BE49-F238E27FC236}">
                  <a16:creationId xmlns:a16="http://schemas.microsoft.com/office/drawing/2014/main" id="{5FA386DB-BB9C-41A7-9F51-992E5292C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455726" y="4256438"/>
              <a:ext cx="1080000" cy="1080000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B271F41-1001-4006-861C-17ECCCCB0E03}"/>
                </a:ext>
              </a:extLst>
            </p:cNvPr>
            <p:cNvSpPr txBox="1"/>
            <p:nvPr/>
          </p:nvSpPr>
          <p:spPr>
            <a:xfrm>
              <a:off x="3535726" y="4565605"/>
              <a:ext cx="5518722" cy="59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>
                  <a:latin typeface="Avenir LT Std 35 Light" panose="020B0402020203020204" pitchFamily="34" charset="0"/>
                </a:rPr>
                <a:t>Expérience professionnelle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5BE3B928-5A8B-468F-819E-69D5F0FC083B}"/>
              </a:ext>
            </a:extLst>
          </p:cNvPr>
          <p:cNvGrpSpPr/>
          <p:nvPr/>
        </p:nvGrpSpPr>
        <p:grpSpPr>
          <a:xfrm>
            <a:off x="3211356" y="2583037"/>
            <a:ext cx="5769281" cy="944247"/>
            <a:chOff x="2455726" y="1993396"/>
            <a:chExt cx="6598722" cy="1080000"/>
          </a:xfrm>
        </p:grpSpPr>
        <p:pic>
          <p:nvPicPr>
            <p:cNvPr id="20" name="Graphique 19" descr="Internet">
              <a:extLst>
                <a:ext uri="{FF2B5EF4-FFF2-40B4-BE49-F238E27FC236}">
                  <a16:creationId xmlns:a16="http://schemas.microsoft.com/office/drawing/2014/main" id="{5FC24FEA-E2A3-4048-861F-7B410858B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455726" y="1993396"/>
              <a:ext cx="1080000" cy="1080000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AFE1D7B5-08A0-46DB-9661-C345C0B9FFF1}"/>
                </a:ext>
              </a:extLst>
            </p:cNvPr>
            <p:cNvSpPr txBox="1"/>
            <p:nvPr/>
          </p:nvSpPr>
          <p:spPr>
            <a:xfrm>
              <a:off x="3535726" y="2302563"/>
              <a:ext cx="5518722" cy="59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>
                  <a:latin typeface="Avenir LT Std 35 Light" panose="020B0402020203020204" pitchFamily="34" charset="0"/>
                </a:rPr>
                <a:t>Tâches réalisées avec succès</a:t>
              </a:r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71B556FE-4B7C-4B91-B7AE-4E51CD4A024C}"/>
              </a:ext>
            </a:extLst>
          </p:cNvPr>
          <p:cNvSpPr txBox="1"/>
          <p:nvPr/>
        </p:nvSpPr>
        <p:spPr>
          <a:xfrm>
            <a:off x="3818666" y="1458715"/>
            <a:ext cx="4541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Bilan du stage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0B3C66E-0ABB-4086-A264-5068E975C04E}"/>
              </a:ext>
            </a:extLst>
          </p:cNvPr>
          <p:cNvGrpSpPr/>
          <p:nvPr/>
        </p:nvGrpSpPr>
        <p:grpSpPr>
          <a:xfrm>
            <a:off x="3211356" y="4710701"/>
            <a:ext cx="5769281" cy="944247"/>
            <a:chOff x="2455726" y="1993396"/>
            <a:chExt cx="6598722" cy="1080000"/>
          </a:xfrm>
        </p:grpSpPr>
        <p:pic>
          <p:nvPicPr>
            <p:cNvPr id="26" name="Graphique 25" descr="Cerveau">
              <a:extLst>
                <a:ext uri="{FF2B5EF4-FFF2-40B4-BE49-F238E27FC236}">
                  <a16:creationId xmlns:a16="http://schemas.microsoft.com/office/drawing/2014/main" id="{0A4BCD36-0615-458B-8526-9656E087E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55726" y="1993396"/>
              <a:ext cx="1080000" cy="1080000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8BE59314-5763-416B-B7E6-1ECBB103A025}"/>
                </a:ext>
              </a:extLst>
            </p:cNvPr>
            <p:cNvSpPr txBox="1"/>
            <p:nvPr/>
          </p:nvSpPr>
          <p:spPr>
            <a:xfrm>
              <a:off x="3535726" y="2302563"/>
              <a:ext cx="5518722" cy="598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>
                  <a:latin typeface="Avenir LT Std 35 Light" panose="020B0402020203020204" pitchFamily="34" charset="0"/>
                </a:rPr>
                <a:t>Enrichissement personnel</a:t>
              </a:r>
            </a:p>
          </p:txBody>
        </p:sp>
      </p:grp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6C7511E-459A-4185-BFEE-3A9430217056}"/>
              </a:ext>
            </a:extLst>
          </p:cNvPr>
          <p:cNvCxnSpPr>
            <a:cxnSpLocks/>
          </p:cNvCxnSpPr>
          <p:nvPr/>
        </p:nvCxnSpPr>
        <p:spPr>
          <a:xfrm>
            <a:off x="7886700" y="6591300"/>
            <a:ext cx="36720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5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6DFA14DC-0E10-4E72-AE60-8047BCB23738}"/>
              </a:ext>
            </a:extLst>
          </p:cNvPr>
          <p:cNvSpPr/>
          <p:nvPr/>
        </p:nvSpPr>
        <p:spPr>
          <a:xfrm>
            <a:off x="-2" y="-56247"/>
            <a:ext cx="12192000" cy="921752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1342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Travail réalisé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Conclusion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A1ABACB-3132-4935-9C25-DFEFA918FCE6}"/>
              </a:ext>
            </a:extLst>
          </p:cNvPr>
          <p:cNvSpPr txBox="1"/>
          <p:nvPr/>
        </p:nvSpPr>
        <p:spPr>
          <a:xfrm>
            <a:off x="122069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0BD8BFC-45F4-4FED-9AC2-85AF35D29C66}"/>
              </a:ext>
            </a:extLst>
          </p:cNvPr>
          <p:cNvGrpSpPr/>
          <p:nvPr/>
        </p:nvGrpSpPr>
        <p:grpSpPr>
          <a:xfrm>
            <a:off x="3861680" y="899924"/>
            <a:ext cx="4468633" cy="289695"/>
            <a:chOff x="3861680" y="899924"/>
            <a:chExt cx="4468633" cy="289695"/>
          </a:xfrm>
        </p:grpSpPr>
        <p:sp>
          <p:nvSpPr>
            <p:cNvPr id="27" name="Rectangle : avec coins arrondis en haut 26">
              <a:extLst>
                <a:ext uri="{FF2B5EF4-FFF2-40B4-BE49-F238E27FC236}">
                  <a16:creationId xmlns:a16="http://schemas.microsoft.com/office/drawing/2014/main" id="{D124583A-A8E4-40E0-9170-61766DF7115A}"/>
                </a:ext>
              </a:extLst>
            </p:cNvPr>
            <p:cNvSpPr/>
            <p:nvPr/>
          </p:nvSpPr>
          <p:spPr>
            <a:xfrm rot="10800000">
              <a:off x="3924297" y="899924"/>
              <a:ext cx="4343400" cy="2896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BBFB3C8-4D58-41F6-9B0C-59CF30B52E36}"/>
                </a:ext>
              </a:extLst>
            </p:cNvPr>
            <p:cNvSpPr txBox="1"/>
            <p:nvPr/>
          </p:nvSpPr>
          <p:spPr>
            <a:xfrm>
              <a:off x="3861680" y="901828"/>
              <a:ext cx="4468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>
                  <a:solidFill>
                    <a:schemeClr val="bg1"/>
                  </a:solidFill>
                  <a:latin typeface="Avenir LT Std 35 Light" panose="020B0402020203020204" pitchFamily="34" charset="0"/>
                </a:rPr>
                <a:t>Développement d’une application de portage des journaux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F33B5CB-3A7C-4E56-BB4D-F297772A2764}"/>
              </a:ext>
            </a:extLst>
          </p:cNvPr>
          <p:cNvGrpSpPr/>
          <p:nvPr/>
        </p:nvGrpSpPr>
        <p:grpSpPr>
          <a:xfrm>
            <a:off x="3357427" y="3642473"/>
            <a:ext cx="5675552" cy="928907"/>
            <a:chOff x="2455726" y="3150069"/>
            <a:chExt cx="6598722" cy="1080000"/>
          </a:xfrm>
        </p:grpSpPr>
        <p:pic>
          <p:nvPicPr>
            <p:cNvPr id="32" name="Graphique 31" descr="Réunion">
              <a:extLst>
                <a:ext uri="{FF2B5EF4-FFF2-40B4-BE49-F238E27FC236}">
                  <a16:creationId xmlns:a16="http://schemas.microsoft.com/office/drawing/2014/main" id="{22F5BED1-0B6F-42C8-86BC-B0B2F4F8C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455726" y="3150069"/>
              <a:ext cx="1080000" cy="1080000"/>
            </a:xfrm>
            <a:prstGeom prst="rect">
              <a:avLst/>
            </a:prstGeom>
          </p:spPr>
        </p:pic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A0C4C07A-1D76-4937-AA50-60EA7A9DF357}"/>
                </a:ext>
              </a:extLst>
            </p:cNvPr>
            <p:cNvSpPr txBox="1"/>
            <p:nvPr/>
          </p:nvSpPr>
          <p:spPr>
            <a:xfrm>
              <a:off x="3535727" y="3459237"/>
              <a:ext cx="5518721" cy="60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>
                  <a:latin typeface="Avenir LT Std 35 Light" panose="020B0402020203020204" pitchFamily="34" charset="0"/>
                </a:rPr>
                <a:t>Notion de travail d’équipe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1DE47BC-F1DF-4687-8797-B5AD4CA2712F}"/>
              </a:ext>
            </a:extLst>
          </p:cNvPr>
          <p:cNvGrpSpPr/>
          <p:nvPr/>
        </p:nvGrpSpPr>
        <p:grpSpPr>
          <a:xfrm>
            <a:off x="3357427" y="4748842"/>
            <a:ext cx="5675552" cy="928907"/>
            <a:chOff x="2455726" y="4256438"/>
            <a:chExt cx="6598722" cy="1080000"/>
          </a:xfrm>
        </p:grpSpPr>
        <p:pic>
          <p:nvPicPr>
            <p:cNvPr id="38" name="Graphique 37" descr="Livre de jeu">
              <a:extLst>
                <a:ext uri="{FF2B5EF4-FFF2-40B4-BE49-F238E27FC236}">
                  <a16:creationId xmlns:a16="http://schemas.microsoft.com/office/drawing/2014/main" id="{9C062FDA-C459-43C0-91C4-0E2FD9F1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455726" y="4256438"/>
              <a:ext cx="1080001" cy="1080000"/>
            </a:xfrm>
            <a:prstGeom prst="rect">
              <a:avLst/>
            </a:prstGeom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4974CA66-6ACC-4F77-8953-BF8A0FA75D5D}"/>
                </a:ext>
              </a:extLst>
            </p:cNvPr>
            <p:cNvSpPr txBox="1"/>
            <p:nvPr/>
          </p:nvSpPr>
          <p:spPr>
            <a:xfrm>
              <a:off x="3535727" y="4565606"/>
              <a:ext cx="5518721" cy="60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>
                  <a:latin typeface="Avenir LT Std 35 Light" panose="020B0402020203020204" pitchFamily="34" charset="0"/>
                </a:rPr>
                <a:t>Projection professionnelle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88034D13-557E-495F-8843-10BF67A2A490}"/>
              </a:ext>
            </a:extLst>
          </p:cNvPr>
          <p:cNvGrpSpPr/>
          <p:nvPr/>
        </p:nvGrpSpPr>
        <p:grpSpPr>
          <a:xfrm>
            <a:off x="3357426" y="2485800"/>
            <a:ext cx="5675552" cy="943200"/>
            <a:chOff x="2455726" y="1993396"/>
            <a:chExt cx="6598722" cy="1080000"/>
          </a:xfrm>
        </p:grpSpPr>
        <p:pic>
          <p:nvPicPr>
            <p:cNvPr id="42" name="Graphique 41" descr="Cerveau dans une tête">
              <a:extLst>
                <a:ext uri="{FF2B5EF4-FFF2-40B4-BE49-F238E27FC236}">
                  <a16:creationId xmlns:a16="http://schemas.microsoft.com/office/drawing/2014/main" id="{985A4052-5043-4E13-ADE3-333FC2CA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455726" y="1993396"/>
              <a:ext cx="1080000" cy="1080000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9359C14D-F1F4-4225-8B15-B11A70C2D449}"/>
                </a:ext>
              </a:extLst>
            </p:cNvPr>
            <p:cNvSpPr txBox="1"/>
            <p:nvPr/>
          </p:nvSpPr>
          <p:spPr>
            <a:xfrm>
              <a:off x="3535727" y="2289262"/>
              <a:ext cx="5518721" cy="599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>
                  <a:latin typeface="Avenir LT Std 35 Light" panose="020B0402020203020204" pitchFamily="34" charset="0"/>
                </a:rPr>
                <a:t>Nombreuses compétences</a:t>
              </a:r>
            </a:p>
          </p:txBody>
        </p: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19D52F19-DC56-430A-BED8-4811C8AB95D7}"/>
              </a:ext>
            </a:extLst>
          </p:cNvPr>
          <p:cNvSpPr txBox="1"/>
          <p:nvPr/>
        </p:nvSpPr>
        <p:spPr>
          <a:xfrm>
            <a:off x="3502961" y="1458715"/>
            <a:ext cx="518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>
                <a:latin typeface="Avenir LT Std 35 Light" panose="020B0402020203020204" pitchFamily="34" charset="0"/>
              </a:rPr>
              <a:t>Bilan de la formation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FD46EC8-8AE2-47C9-908A-445F6E959135}"/>
              </a:ext>
            </a:extLst>
          </p:cNvPr>
          <p:cNvCxnSpPr>
            <a:cxnSpLocks/>
          </p:cNvCxnSpPr>
          <p:nvPr/>
        </p:nvCxnSpPr>
        <p:spPr>
          <a:xfrm>
            <a:off x="-12702" y="903605"/>
            <a:ext cx="12204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6E6200C-0B57-418F-9433-07B39F203CCF}"/>
              </a:ext>
            </a:extLst>
          </p:cNvPr>
          <p:cNvSpPr/>
          <p:nvPr/>
        </p:nvSpPr>
        <p:spPr>
          <a:xfrm>
            <a:off x="-1" y="6311900"/>
            <a:ext cx="12192000" cy="546100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E196B48-F59D-4637-8E38-FAD4E8E6238F}"/>
              </a:ext>
            </a:extLst>
          </p:cNvPr>
          <p:cNvSpPr txBox="1"/>
          <p:nvPr/>
        </p:nvSpPr>
        <p:spPr>
          <a:xfrm>
            <a:off x="139701" y="6415673"/>
            <a:ext cx="713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Quentin PLA | G1A | DUT Informatique | IUT Aix-Marseille | Lundi 24 juin 2019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C66F8B0B-1834-47D0-B401-A7296DAF3F73}"/>
              </a:ext>
            </a:extLst>
          </p:cNvPr>
          <p:cNvCxnSpPr>
            <a:cxnSpLocks/>
          </p:cNvCxnSpPr>
          <p:nvPr/>
        </p:nvCxnSpPr>
        <p:spPr>
          <a:xfrm>
            <a:off x="7887368" y="6594207"/>
            <a:ext cx="3736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13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8941ACB-D528-4ABB-ABCB-74E49BE5BF2D}"/>
              </a:ext>
            </a:extLst>
          </p:cNvPr>
          <p:cNvSpPr/>
          <p:nvPr/>
        </p:nvSpPr>
        <p:spPr>
          <a:xfrm>
            <a:off x="-1" y="6311900"/>
            <a:ext cx="12192000" cy="546100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D9DDA-7BA5-4CA1-812C-BB14447073A4}"/>
              </a:ext>
            </a:extLst>
          </p:cNvPr>
          <p:cNvSpPr/>
          <p:nvPr/>
        </p:nvSpPr>
        <p:spPr>
          <a:xfrm>
            <a:off x="-2" y="-5447"/>
            <a:ext cx="12192000" cy="921752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1342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Travail réalisé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Conclusion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A1ABACB-3132-4935-9C25-DFEFA918FCE6}"/>
              </a:ext>
            </a:extLst>
          </p:cNvPr>
          <p:cNvSpPr txBox="1"/>
          <p:nvPr/>
        </p:nvSpPr>
        <p:spPr>
          <a:xfrm>
            <a:off x="122069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Application LP Logistique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0BD8BFC-45F4-4FED-9AC2-85AF35D29C66}"/>
              </a:ext>
            </a:extLst>
          </p:cNvPr>
          <p:cNvGrpSpPr/>
          <p:nvPr/>
        </p:nvGrpSpPr>
        <p:grpSpPr>
          <a:xfrm>
            <a:off x="3861680" y="899924"/>
            <a:ext cx="4468633" cy="289695"/>
            <a:chOff x="3861680" y="899924"/>
            <a:chExt cx="4468633" cy="289695"/>
          </a:xfrm>
        </p:grpSpPr>
        <p:sp>
          <p:nvSpPr>
            <p:cNvPr id="27" name="Rectangle : avec coins arrondis en haut 26">
              <a:extLst>
                <a:ext uri="{FF2B5EF4-FFF2-40B4-BE49-F238E27FC236}">
                  <a16:creationId xmlns:a16="http://schemas.microsoft.com/office/drawing/2014/main" id="{D124583A-A8E4-40E0-9170-61766DF7115A}"/>
                </a:ext>
              </a:extLst>
            </p:cNvPr>
            <p:cNvSpPr/>
            <p:nvPr/>
          </p:nvSpPr>
          <p:spPr>
            <a:xfrm rot="10800000">
              <a:off x="3924297" y="899924"/>
              <a:ext cx="4343400" cy="2896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BBFB3C8-4D58-41F6-9B0C-59CF30B52E36}"/>
                </a:ext>
              </a:extLst>
            </p:cNvPr>
            <p:cNvSpPr txBox="1"/>
            <p:nvPr/>
          </p:nvSpPr>
          <p:spPr>
            <a:xfrm>
              <a:off x="3861680" y="901828"/>
              <a:ext cx="4468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>
                  <a:solidFill>
                    <a:schemeClr val="bg1"/>
                  </a:solidFill>
                  <a:latin typeface="Avenir LT Std 35 Light" panose="020B0402020203020204" pitchFamily="34" charset="0"/>
                </a:rPr>
                <a:t>Développement d’une application de portage des journaux</a:t>
              </a:r>
            </a:p>
          </p:txBody>
        </p:sp>
      </p:grp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8FD46EC8-8AE2-47C9-908A-445F6E959135}"/>
              </a:ext>
            </a:extLst>
          </p:cNvPr>
          <p:cNvCxnSpPr>
            <a:cxnSpLocks/>
          </p:cNvCxnSpPr>
          <p:nvPr/>
        </p:nvCxnSpPr>
        <p:spPr>
          <a:xfrm>
            <a:off x="-12702" y="903605"/>
            <a:ext cx="12204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ABC82C10-E8B1-49E7-B42F-B9DFCD5AC338}"/>
              </a:ext>
            </a:extLst>
          </p:cNvPr>
          <p:cNvSpPr txBox="1"/>
          <p:nvPr/>
        </p:nvSpPr>
        <p:spPr>
          <a:xfrm>
            <a:off x="2121801" y="-1547542"/>
            <a:ext cx="794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>
                <a:solidFill>
                  <a:schemeClr val="bg1"/>
                </a:solidFill>
                <a:latin typeface="Avenir LT Std 35 Light" panose="020B0402020203020204" pitchFamily="34" charset="0"/>
              </a:rPr>
              <a:t>Merci pour votre attention.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DC1EAD-ED44-4945-B723-8B11C4C63239}"/>
              </a:ext>
            </a:extLst>
          </p:cNvPr>
          <p:cNvSpPr txBox="1"/>
          <p:nvPr/>
        </p:nvSpPr>
        <p:spPr>
          <a:xfrm>
            <a:off x="139701" y="6415673"/>
            <a:ext cx="713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Quentin PLA | G1A | DUT Informatique | IUT Aix-Marseille | Lundi 24 juin 2019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07507D7-5A4C-45CB-987F-8DB55E756745}"/>
              </a:ext>
            </a:extLst>
          </p:cNvPr>
          <p:cNvCxnSpPr>
            <a:cxnSpLocks/>
          </p:cNvCxnSpPr>
          <p:nvPr/>
        </p:nvCxnSpPr>
        <p:spPr>
          <a:xfrm>
            <a:off x="7887368" y="6594207"/>
            <a:ext cx="3736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67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A463619-A8EA-4CA6-9305-4557ADEFB773}"/>
              </a:ext>
            </a:extLst>
          </p:cNvPr>
          <p:cNvSpPr/>
          <p:nvPr/>
        </p:nvSpPr>
        <p:spPr>
          <a:xfrm>
            <a:off x="-1" y="7110188"/>
            <a:ext cx="12192000" cy="546100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461EAB6-054B-47B8-B391-94921D916857}"/>
              </a:ext>
            </a:extLst>
          </p:cNvPr>
          <p:cNvGrpSpPr/>
          <p:nvPr/>
        </p:nvGrpSpPr>
        <p:grpSpPr>
          <a:xfrm>
            <a:off x="3861680" y="6884169"/>
            <a:ext cx="4468633" cy="289695"/>
            <a:chOff x="3861680" y="899924"/>
            <a:chExt cx="4468633" cy="289695"/>
          </a:xfrm>
        </p:grpSpPr>
        <p:sp>
          <p:nvSpPr>
            <p:cNvPr id="27" name="Rectangle : avec coins arrondis en haut 26">
              <a:extLst>
                <a:ext uri="{FF2B5EF4-FFF2-40B4-BE49-F238E27FC236}">
                  <a16:creationId xmlns:a16="http://schemas.microsoft.com/office/drawing/2014/main" id="{DC4C3CAD-E904-443E-9B72-49B8CDFD486F}"/>
                </a:ext>
              </a:extLst>
            </p:cNvPr>
            <p:cNvSpPr/>
            <p:nvPr/>
          </p:nvSpPr>
          <p:spPr>
            <a:xfrm rot="10800000">
              <a:off x="3924297" y="899924"/>
              <a:ext cx="4343400" cy="2896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98BA5ED-9625-4BF9-862B-57AB482D094A}"/>
                </a:ext>
              </a:extLst>
            </p:cNvPr>
            <p:cNvSpPr txBox="1"/>
            <p:nvPr/>
          </p:nvSpPr>
          <p:spPr>
            <a:xfrm>
              <a:off x="3861680" y="901828"/>
              <a:ext cx="4468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>
                  <a:solidFill>
                    <a:schemeClr val="bg1"/>
                  </a:solidFill>
                  <a:latin typeface="Avenir LT Std 35 Light" panose="020B0402020203020204" pitchFamily="34" charset="0"/>
                </a:rPr>
                <a:t>Développement d’une application de portage des journaux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F1D3E91F-348D-4ACD-A2FA-79F84DD74E24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0C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79E23777-9D95-4DD6-88BA-982BF94792DD}"/>
              </a:ext>
            </a:extLst>
          </p:cNvPr>
          <p:cNvCxnSpPr>
            <a:cxnSpLocks/>
          </p:cNvCxnSpPr>
          <p:nvPr/>
        </p:nvCxnSpPr>
        <p:spPr>
          <a:xfrm>
            <a:off x="-12702" y="6887850"/>
            <a:ext cx="122040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14332FDC-F875-42B8-991B-C1ED9B3127DA}"/>
              </a:ext>
            </a:extLst>
          </p:cNvPr>
          <p:cNvSpPr txBox="1"/>
          <p:nvPr/>
        </p:nvSpPr>
        <p:spPr>
          <a:xfrm>
            <a:off x="483179" y="-5860155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Entreprise       Travail réalisé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Conclusion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BA5045-7873-432D-A70B-9EBFBF8F7492}"/>
              </a:ext>
            </a:extLst>
          </p:cNvPr>
          <p:cNvSpPr txBox="1"/>
          <p:nvPr/>
        </p:nvSpPr>
        <p:spPr>
          <a:xfrm>
            <a:off x="2121801" y="3009946"/>
            <a:ext cx="7948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>
                <a:solidFill>
                  <a:schemeClr val="bg1"/>
                </a:solidFill>
                <a:latin typeface="Avenir LT Std 35 Light" panose="020B0402020203020204" pitchFamily="34" charset="0"/>
              </a:rPr>
              <a:t>Merci pour votre attention.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93B86D-176E-4B34-B58B-3CC54FF5C36B}"/>
              </a:ext>
            </a:extLst>
          </p:cNvPr>
          <p:cNvSpPr txBox="1"/>
          <p:nvPr/>
        </p:nvSpPr>
        <p:spPr>
          <a:xfrm>
            <a:off x="139701" y="7215773"/>
            <a:ext cx="713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Quentin PLA | G1A | DUT Informatique | IUT Aix-Marseille | Lundi 24 juin 2019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CB157C0-8AD0-4CDA-AA34-A0C98029A60D}"/>
              </a:ext>
            </a:extLst>
          </p:cNvPr>
          <p:cNvCxnSpPr>
            <a:cxnSpLocks/>
          </p:cNvCxnSpPr>
          <p:nvPr/>
        </p:nvCxnSpPr>
        <p:spPr>
          <a:xfrm>
            <a:off x="7887368" y="7394307"/>
            <a:ext cx="3736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02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EB4155-296C-4376-AA8C-5B007B59B7CA}"/>
              </a:ext>
            </a:extLst>
          </p:cNvPr>
          <p:cNvSpPr/>
          <p:nvPr/>
        </p:nvSpPr>
        <p:spPr>
          <a:xfrm>
            <a:off x="4623417" y="326985"/>
            <a:ext cx="294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>
                <a:latin typeface="Avenir LT Std 35 Light" panose="020B0402020203020204" pitchFamily="34" charset="0"/>
              </a:rPr>
              <a:t>Sommaire</a:t>
            </a:r>
          </a:p>
        </p:txBody>
      </p:sp>
      <p:sp>
        <p:nvSpPr>
          <p:cNvPr id="47" name="ZoneTexte 4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51286AF0-F131-4C83-B440-1440024CC35C}"/>
              </a:ext>
            </a:extLst>
          </p:cNvPr>
          <p:cNvSpPr txBox="1"/>
          <p:nvPr/>
        </p:nvSpPr>
        <p:spPr>
          <a:xfrm>
            <a:off x="1117599" y="1896071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accent5">
                    <a:lumMod val="75000"/>
                  </a:schemeClr>
                </a:solidFill>
                <a:latin typeface="Avenir LT Std 35 Light" panose="020B0402020203020204" pitchFamily="34" charset="0"/>
              </a:rPr>
              <a:t>Page de garde</a:t>
            </a:r>
          </a:p>
        </p:txBody>
      </p:sp>
      <p:sp>
        <p:nvSpPr>
          <p:cNvPr id="48" name="ZoneTexte 47">
            <a:hlinkClick r:id="rId2" action="ppaction://hlinksldjump"/>
            <a:extLst>
              <a:ext uri="{FF2B5EF4-FFF2-40B4-BE49-F238E27FC236}">
                <a16:creationId xmlns:a16="http://schemas.microsoft.com/office/drawing/2014/main" id="{EFBA9819-9577-4B66-9269-213987E91748}"/>
              </a:ext>
            </a:extLst>
          </p:cNvPr>
          <p:cNvSpPr txBox="1"/>
          <p:nvPr/>
        </p:nvSpPr>
        <p:spPr>
          <a:xfrm>
            <a:off x="1117598" y="2750980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accent5">
                    <a:lumMod val="75000"/>
                  </a:schemeClr>
                </a:solidFill>
                <a:latin typeface="Avenir LT Std 35 Light" panose="020B0402020203020204" pitchFamily="34" charset="0"/>
              </a:rPr>
              <a:t>Introduction</a:t>
            </a:r>
          </a:p>
        </p:txBody>
      </p:sp>
      <p:sp>
        <p:nvSpPr>
          <p:cNvPr id="49" name="ZoneTexte 48">
            <a:hlinkClick r:id="rId3" action="ppaction://hlinksldjump"/>
            <a:extLst>
              <a:ext uri="{FF2B5EF4-FFF2-40B4-BE49-F238E27FC236}">
                <a16:creationId xmlns:a16="http://schemas.microsoft.com/office/drawing/2014/main" id="{8018641C-F652-4D7A-9DC5-B22AFAAD824D}"/>
              </a:ext>
            </a:extLst>
          </p:cNvPr>
          <p:cNvSpPr txBox="1"/>
          <p:nvPr/>
        </p:nvSpPr>
        <p:spPr>
          <a:xfrm>
            <a:off x="1117597" y="3605889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accent5">
                    <a:lumMod val="75000"/>
                  </a:schemeClr>
                </a:solidFill>
                <a:latin typeface="Avenir LT Std 35 Light" panose="020B0402020203020204" pitchFamily="34" charset="0"/>
              </a:rPr>
              <a:t>Entreprise</a:t>
            </a:r>
          </a:p>
        </p:txBody>
      </p:sp>
      <p:sp>
        <p:nvSpPr>
          <p:cNvPr id="50" name="ZoneTexte 49">
            <a:hlinkClick r:id="rId4" action="ppaction://hlinksldjump"/>
            <a:extLst>
              <a:ext uri="{FF2B5EF4-FFF2-40B4-BE49-F238E27FC236}">
                <a16:creationId xmlns:a16="http://schemas.microsoft.com/office/drawing/2014/main" id="{F51E2C8C-D56D-4EE8-A9ED-846F1D85C2CF}"/>
              </a:ext>
            </a:extLst>
          </p:cNvPr>
          <p:cNvSpPr txBox="1"/>
          <p:nvPr/>
        </p:nvSpPr>
        <p:spPr>
          <a:xfrm>
            <a:off x="1117596" y="4460798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accent5">
                    <a:lumMod val="75000"/>
                  </a:schemeClr>
                </a:solidFill>
                <a:latin typeface="Avenir LT Std 35 Light" panose="020B0402020203020204" pitchFamily="34" charset="0"/>
              </a:rPr>
              <a:t>Travail réalisé</a:t>
            </a:r>
          </a:p>
        </p:txBody>
      </p:sp>
      <p:sp>
        <p:nvSpPr>
          <p:cNvPr id="51" name="ZoneTexte 50">
            <a:hlinkClick r:id="rId5" action="ppaction://hlinksldjump"/>
            <a:extLst>
              <a:ext uri="{FF2B5EF4-FFF2-40B4-BE49-F238E27FC236}">
                <a16:creationId xmlns:a16="http://schemas.microsoft.com/office/drawing/2014/main" id="{F0553F25-520F-4415-B75A-48F5F69436E9}"/>
              </a:ext>
            </a:extLst>
          </p:cNvPr>
          <p:cNvSpPr txBox="1"/>
          <p:nvPr/>
        </p:nvSpPr>
        <p:spPr>
          <a:xfrm>
            <a:off x="1117596" y="5318350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accent5">
                    <a:lumMod val="75000"/>
                  </a:schemeClr>
                </a:solidFill>
                <a:latin typeface="Avenir LT Std 35 Light" panose="020B0402020203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1178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96EB4155-296C-4376-AA8C-5B007B59B7CA}"/>
              </a:ext>
            </a:extLst>
          </p:cNvPr>
          <p:cNvSpPr/>
          <p:nvPr/>
        </p:nvSpPr>
        <p:spPr>
          <a:xfrm>
            <a:off x="4623417" y="326985"/>
            <a:ext cx="294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>
                <a:latin typeface="Avenir LT Std 35 Light" panose="020B0402020203020204" pitchFamily="34" charset="0"/>
              </a:rPr>
              <a:t>Sommaire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A1BE5-A7C5-4C9C-8F5D-FE67D54F67D9}"/>
              </a:ext>
            </a:extLst>
          </p:cNvPr>
          <p:cNvSpPr/>
          <p:nvPr/>
        </p:nvSpPr>
        <p:spPr>
          <a:xfrm>
            <a:off x="5482368" y="973316"/>
            <a:ext cx="1227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>
                <a:solidFill>
                  <a:schemeClr val="accent5">
                    <a:lumMod val="75000"/>
                  </a:schemeClr>
                </a:solidFill>
                <a:latin typeface="Avenir LT Std 35 Light" panose="020B0402020203020204" pitchFamily="34" charset="0"/>
              </a:rPr>
              <a:t>Entreprise</a:t>
            </a:r>
          </a:p>
        </p:txBody>
      </p:sp>
      <p:sp>
        <p:nvSpPr>
          <p:cNvPr id="6" name="ZoneTexte 5">
            <a:hlinkClick r:id="rId3" action="ppaction://hlinksldjump"/>
            <a:extLst>
              <a:ext uri="{FF2B5EF4-FFF2-40B4-BE49-F238E27FC236}">
                <a16:creationId xmlns:a16="http://schemas.microsoft.com/office/drawing/2014/main" id="{7252F63C-66C9-4CFD-A9C5-D875B22B94B4}"/>
              </a:ext>
            </a:extLst>
          </p:cNvPr>
          <p:cNvSpPr txBox="1"/>
          <p:nvPr/>
        </p:nvSpPr>
        <p:spPr>
          <a:xfrm>
            <a:off x="1117600" y="2905780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rPr>
              <a:t>Histoire</a:t>
            </a:r>
          </a:p>
        </p:txBody>
      </p:sp>
      <p:sp>
        <p:nvSpPr>
          <p:cNvPr id="7" name="ZoneTexte 6">
            <a:hlinkClick r:id="rId4" action="ppaction://hlinksldjump"/>
            <a:extLst>
              <a:ext uri="{FF2B5EF4-FFF2-40B4-BE49-F238E27FC236}">
                <a16:creationId xmlns:a16="http://schemas.microsoft.com/office/drawing/2014/main" id="{C677654C-4553-4B93-8E6E-F850D66A8168}"/>
              </a:ext>
            </a:extLst>
          </p:cNvPr>
          <p:cNvSpPr txBox="1"/>
          <p:nvPr/>
        </p:nvSpPr>
        <p:spPr>
          <a:xfrm>
            <a:off x="1117599" y="3760689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rPr>
              <a:t>Service de la DSI</a:t>
            </a:r>
          </a:p>
        </p:txBody>
      </p:sp>
    </p:spTree>
    <p:extLst>
      <p:ext uri="{BB962C8B-B14F-4D97-AF65-F5344CB8AC3E}">
        <p14:creationId xmlns:p14="http://schemas.microsoft.com/office/powerpoint/2010/main" val="251926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C2A1BE5-A7C5-4C9C-8F5D-FE67D54F67D9}"/>
              </a:ext>
            </a:extLst>
          </p:cNvPr>
          <p:cNvSpPr/>
          <p:nvPr/>
        </p:nvSpPr>
        <p:spPr>
          <a:xfrm>
            <a:off x="5319856" y="973316"/>
            <a:ext cx="155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>
                <a:solidFill>
                  <a:schemeClr val="accent5">
                    <a:lumMod val="75000"/>
                  </a:schemeClr>
                </a:solidFill>
                <a:latin typeface="Avenir LT Std 35 Light" panose="020B0402020203020204" pitchFamily="34" charset="0"/>
              </a:rPr>
              <a:t>Travail réalisé</a:t>
            </a:r>
          </a:p>
        </p:txBody>
      </p:sp>
      <p:sp>
        <p:nvSpPr>
          <p:cNvPr id="6" name="ZoneTexte 5">
            <a:hlinkClick r:id="rId2" action="ppaction://hlinksldjump"/>
            <a:extLst>
              <a:ext uri="{FF2B5EF4-FFF2-40B4-BE49-F238E27FC236}">
                <a16:creationId xmlns:a16="http://schemas.microsoft.com/office/drawing/2014/main" id="{7252F63C-66C9-4CFD-A9C5-D875B22B94B4}"/>
              </a:ext>
            </a:extLst>
          </p:cNvPr>
          <p:cNvSpPr txBox="1"/>
          <p:nvPr/>
        </p:nvSpPr>
        <p:spPr>
          <a:xfrm>
            <a:off x="1117600" y="2905780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rPr>
              <a:t>Méthodologie</a:t>
            </a:r>
          </a:p>
        </p:txBody>
      </p:sp>
      <p:sp>
        <p:nvSpPr>
          <p:cNvPr id="7" name="ZoneTexte 6">
            <a:hlinkClick r:id="rId3" action="ppaction://hlinksldjump"/>
            <a:extLst>
              <a:ext uri="{FF2B5EF4-FFF2-40B4-BE49-F238E27FC236}">
                <a16:creationId xmlns:a16="http://schemas.microsoft.com/office/drawing/2014/main" id="{C677654C-4553-4B93-8E6E-F850D66A8168}"/>
              </a:ext>
            </a:extLst>
          </p:cNvPr>
          <p:cNvSpPr txBox="1"/>
          <p:nvPr/>
        </p:nvSpPr>
        <p:spPr>
          <a:xfrm>
            <a:off x="1117599" y="3760689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rPr>
              <a:t>Application LP Logistique</a:t>
            </a:r>
          </a:p>
        </p:txBody>
      </p:sp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63CA0221-5FBE-4186-9F12-76028BAD834D}"/>
              </a:ext>
            </a:extLst>
          </p:cNvPr>
          <p:cNvSpPr/>
          <p:nvPr/>
        </p:nvSpPr>
        <p:spPr>
          <a:xfrm>
            <a:off x="4623417" y="326985"/>
            <a:ext cx="294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>
                <a:latin typeface="Avenir LT Std 35 Light" panose="020B0402020203020204" pitchFamily="34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218988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Entreprise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Travail réalisé       Conclusion   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75B85F3-809A-4B25-8C7B-908D0889CA82}"/>
              </a:ext>
            </a:extLst>
          </p:cNvPr>
          <p:cNvSpPr txBox="1"/>
          <p:nvPr/>
        </p:nvSpPr>
        <p:spPr>
          <a:xfrm>
            <a:off x="4358358" y="613847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Histoire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4632321-6169-4FA4-8421-9BF1EA77275A}"/>
              </a:ext>
            </a:extLst>
          </p:cNvPr>
          <p:cNvGrpSpPr/>
          <p:nvPr/>
        </p:nvGrpSpPr>
        <p:grpSpPr>
          <a:xfrm>
            <a:off x="972009" y="2504748"/>
            <a:ext cx="2977192" cy="2045665"/>
            <a:chOff x="313864" y="2295476"/>
            <a:chExt cx="3697297" cy="2540458"/>
          </a:xfrm>
        </p:grpSpPr>
        <p:pic>
          <p:nvPicPr>
            <p:cNvPr id="4" name="Image 3" descr="Une image contenant texte, journal&#10;&#10;Description générée automatiquement">
              <a:extLst>
                <a:ext uri="{FF2B5EF4-FFF2-40B4-BE49-F238E27FC236}">
                  <a16:creationId xmlns:a16="http://schemas.microsoft.com/office/drawing/2014/main" id="{785EFC97-A891-4A6C-AD53-D91EC1FD4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79" y="2295476"/>
              <a:ext cx="2926866" cy="2069766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393F071-5162-4617-8E20-C439D75152CC}"/>
                </a:ext>
              </a:extLst>
            </p:cNvPr>
            <p:cNvSpPr txBox="1"/>
            <p:nvPr/>
          </p:nvSpPr>
          <p:spPr>
            <a:xfrm>
              <a:off x="313864" y="4466602"/>
              <a:ext cx="3697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latin typeface="Avenir LT Std 65 Medium" panose="020B0603020203020204" pitchFamily="34" charset="0"/>
                </a:rPr>
                <a:t>Créé par Léo </a:t>
              </a:r>
              <a:r>
                <a:rPr lang="fr-FR" err="1">
                  <a:latin typeface="Avenir LT Std 65 Medium" panose="020B0603020203020204" pitchFamily="34" charset="0"/>
                </a:rPr>
                <a:t>Taxil</a:t>
              </a:r>
              <a:r>
                <a:rPr lang="fr-FR">
                  <a:latin typeface="Avenir LT Std 65 Medium" panose="020B0603020203020204" pitchFamily="34" charset="0"/>
                </a:rPr>
                <a:t> en 1873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48EBA97-5014-4976-94CA-4277ED4FECA7}"/>
              </a:ext>
            </a:extLst>
          </p:cNvPr>
          <p:cNvGrpSpPr/>
          <p:nvPr/>
        </p:nvGrpSpPr>
        <p:grpSpPr>
          <a:xfrm>
            <a:off x="4857177" y="1925739"/>
            <a:ext cx="2702685" cy="3009917"/>
            <a:chOff x="7728282" y="1967781"/>
            <a:chExt cx="3356395" cy="3737938"/>
          </a:xfrm>
        </p:grpSpPr>
        <p:pic>
          <p:nvPicPr>
            <p:cNvPr id="14" name="Image 13" descr="Une image contenant texte, journal&#10;&#10;Description générée automatiquement">
              <a:extLst>
                <a:ext uri="{FF2B5EF4-FFF2-40B4-BE49-F238E27FC236}">
                  <a16:creationId xmlns:a16="http://schemas.microsoft.com/office/drawing/2014/main" id="{E702DCF5-35B3-472C-ABC4-39A8B8428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6272" y="1967781"/>
              <a:ext cx="2165575" cy="3007743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B7C065C-7E71-411E-80D5-B99975D8056A}"/>
                </a:ext>
              </a:extLst>
            </p:cNvPr>
            <p:cNvSpPr txBox="1"/>
            <p:nvPr/>
          </p:nvSpPr>
          <p:spPr>
            <a:xfrm>
              <a:off x="7728282" y="5059388"/>
              <a:ext cx="33563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latin typeface="Avenir LT Std 65 Medium" panose="020B0603020203020204" pitchFamily="34" charset="0"/>
                </a:rPr>
                <a:t>Renommé par Gaston Defferre en 1944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506C1821-9B49-41D8-8631-81F5D92FBD0E}"/>
              </a:ext>
            </a:extLst>
          </p:cNvPr>
          <p:cNvGrpSpPr/>
          <p:nvPr/>
        </p:nvGrpSpPr>
        <p:grpSpPr>
          <a:xfrm>
            <a:off x="8328319" y="1980186"/>
            <a:ext cx="2977191" cy="3016680"/>
            <a:chOff x="8011519" y="1974419"/>
            <a:chExt cx="3697297" cy="3746337"/>
          </a:xfrm>
        </p:grpSpPr>
        <p:pic>
          <p:nvPicPr>
            <p:cNvPr id="18" name="Image 17" descr="Une image contenant journal, texte, capture d’écran&#10;&#10;Description générée automatiquement">
              <a:extLst>
                <a:ext uri="{FF2B5EF4-FFF2-40B4-BE49-F238E27FC236}">
                  <a16:creationId xmlns:a16="http://schemas.microsoft.com/office/drawing/2014/main" id="{C775C7A3-DE4A-4BB6-A149-57D031CBD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664" y="1974419"/>
              <a:ext cx="2089008" cy="3118892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3307E4EC-FF3E-4468-823F-E86A06073508}"/>
                </a:ext>
              </a:extLst>
            </p:cNvPr>
            <p:cNvSpPr txBox="1"/>
            <p:nvPr/>
          </p:nvSpPr>
          <p:spPr>
            <a:xfrm>
              <a:off x="8011519" y="5074425"/>
              <a:ext cx="3697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>
                  <a:latin typeface="Avenir LT Std 65 Medium" panose="020B0603020203020204" pitchFamily="34" charset="0"/>
                </a:rPr>
                <a:t>Naissance par fusion</a:t>
              </a:r>
            </a:p>
            <a:p>
              <a:pPr algn="ctr"/>
              <a:r>
                <a:rPr lang="fr-FR">
                  <a:latin typeface="Avenir LT Std 65 Medium" panose="020B0603020203020204" pitchFamily="34" charset="0"/>
                </a:rPr>
                <a:t>En 1997</a:t>
              </a:r>
            </a:p>
          </p:txBody>
        </p:sp>
      </p:grp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E8DD84F-357F-40BD-8FE3-607304D8A7D7}"/>
              </a:ext>
            </a:extLst>
          </p:cNvPr>
          <p:cNvCxnSpPr>
            <a:cxnSpLocks/>
          </p:cNvCxnSpPr>
          <p:nvPr/>
        </p:nvCxnSpPr>
        <p:spPr>
          <a:xfrm>
            <a:off x="7881934" y="6591300"/>
            <a:ext cx="316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7EB0807-43A4-457C-B49A-115F5300F490}"/>
              </a:ext>
            </a:extLst>
          </p:cNvPr>
          <p:cNvSpPr txBox="1"/>
          <p:nvPr/>
        </p:nvSpPr>
        <p:spPr>
          <a:xfrm>
            <a:off x="2817648" y="5410475"/>
            <a:ext cx="655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Plus de 117 000 exemplaires diffusés par jour</a:t>
            </a:r>
          </a:p>
        </p:txBody>
      </p:sp>
    </p:spTree>
    <p:extLst>
      <p:ext uri="{BB962C8B-B14F-4D97-AF65-F5344CB8AC3E}">
        <p14:creationId xmlns:p14="http://schemas.microsoft.com/office/powerpoint/2010/main" val="395025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hlinkClick r:id="rId2" action="ppaction://hlinksldjump"/>
            <a:extLst>
              <a:ext uri="{FF2B5EF4-FFF2-40B4-BE49-F238E27FC236}">
                <a16:creationId xmlns:a16="http://schemas.microsoft.com/office/drawing/2014/main" id="{7252F63C-66C9-4CFD-A9C5-D875B22B94B4}"/>
              </a:ext>
            </a:extLst>
          </p:cNvPr>
          <p:cNvSpPr txBox="1"/>
          <p:nvPr/>
        </p:nvSpPr>
        <p:spPr>
          <a:xfrm>
            <a:off x="1117600" y="1804313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bg1">
                    <a:lumMod val="65000"/>
                  </a:schemeClr>
                </a:solidFill>
                <a:latin typeface="Avenir LT Std 35 Light" panose="020B0402020203020204" pitchFamily="34" charset="0"/>
              </a:rPr>
              <a:t>Problématique</a:t>
            </a:r>
          </a:p>
        </p:txBody>
      </p:sp>
      <p:sp>
        <p:nvSpPr>
          <p:cNvPr id="7" name="ZoneTexte 6">
            <a:hlinkClick r:id="rId3" action="ppaction://hlinksldjump"/>
            <a:extLst>
              <a:ext uri="{FF2B5EF4-FFF2-40B4-BE49-F238E27FC236}">
                <a16:creationId xmlns:a16="http://schemas.microsoft.com/office/drawing/2014/main" id="{C677654C-4553-4B93-8E6E-F850D66A8168}"/>
              </a:ext>
            </a:extLst>
          </p:cNvPr>
          <p:cNvSpPr txBox="1"/>
          <p:nvPr/>
        </p:nvSpPr>
        <p:spPr>
          <a:xfrm>
            <a:off x="1117598" y="2398933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bg1">
                    <a:lumMod val="65000"/>
                  </a:schemeClr>
                </a:solidFill>
                <a:latin typeface="Avenir LT Std 35 Light" panose="020B0402020203020204" pitchFamily="34" charset="0"/>
              </a:rPr>
              <a:t>Clients &amp; Équipes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5884F-E13C-4184-9092-A44CDB386A5A}"/>
              </a:ext>
            </a:extLst>
          </p:cNvPr>
          <p:cNvSpPr/>
          <p:nvPr/>
        </p:nvSpPr>
        <p:spPr>
          <a:xfrm>
            <a:off x="4984155" y="1238815"/>
            <a:ext cx="2223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 sz="1400"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rPr>
              <a:t>Application LP Logistique</a:t>
            </a:r>
          </a:p>
        </p:txBody>
      </p:sp>
      <p:sp>
        <p:nvSpPr>
          <p:cNvPr id="9" name="ZoneTexte 8">
            <a:hlinkClick r:id="rId4" action="ppaction://hlinksldjump"/>
            <a:extLst>
              <a:ext uri="{FF2B5EF4-FFF2-40B4-BE49-F238E27FC236}">
                <a16:creationId xmlns:a16="http://schemas.microsoft.com/office/drawing/2014/main" id="{8194CAEB-190D-44F4-A6FA-C8B37244C6BC}"/>
              </a:ext>
            </a:extLst>
          </p:cNvPr>
          <p:cNvSpPr txBox="1"/>
          <p:nvPr/>
        </p:nvSpPr>
        <p:spPr>
          <a:xfrm>
            <a:off x="1117598" y="2993479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bg1">
                    <a:lumMod val="65000"/>
                  </a:schemeClr>
                </a:solidFill>
                <a:latin typeface="Avenir LT Std 35 Light" panose="020B0402020203020204" pitchFamily="34" charset="0"/>
              </a:rPr>
              <a:t>Logiciels utilisés</a:t>
            </a:r>
          </a:p>
        </p:txBody>
      </p:sp>
      <p:sp>
        <p:nvSpPr>
          <p:cNvPr id="10" name="ZoneTexte 9">
            <a:hlinkClick r:id="rId5" action="ppaction://hlinksldjump"/>
            <a:extLst>
              <a:ext uri="{FF2B5EF4-FFF2-40B4-BE49-F238E27FC236}">
                <a16:creationId xmlns:a16="http://schemas.microsoft.com/office/drawing/2014/main" id="{441F3D26-B5DF-423F-A052-ADF3CA67BEA5}"/>
              </a:ext>
            </a:extLst>
          </p:cNvPr>
          <p:cNvSpPr txBox="1"/>
          <p:nvPr/>
        </p:nvSpPr>
        <p:spPr>
          <a:xfrm>
            <a:off x="1117598" y="3588025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bg1">
                    <a:lumMod val="65000"/>
                  </a:schemeClr>
                </a:solidFill>
                <a:latin typeface="Avenir LT Std 35 Light" panose="020B0402020203020204" pitchFamily="34" charset="0"/>
              </a:rPr>
              <a:t>Utilisateurs et rôles</a:t>
            </a:r>
          </a:p>
        </p:txBody>
      </p:sp>
      <p:sp>
        <p:nvSpPr>
          <p:cNvPr id="11" name="ZoneTexte 10">
            <a:hlinkClick r:id="rId6" action="ppaction://hlinksldjump"/>
            <a:extLst>
              <a:ext uri="{FF2B5EF4-FFF2-40B4-BE49-F238E27FC236}">
                <a16:creationId xmlns:a16="http://schemas.microsoft.com/office/drawing/2014/main" id="{ADD162C7-DEA5-45CA-9C7E-64E6E780EA50}"/>
              </a:ext>
            </a:extLst>
          </p:cNvPr>
          <p:cNvSpPr txBox="1"/>
          <p:nvPr/>
        </p:nvSpPr>
        <p:spPr>
          <a:xfrm>
            <a:off x="1117598" y="4182571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bg1">
                    <a:lumMod val="65000"/>
                  </a:schemeClr>
                </a:solidFill>
                <a:latin typeface="Avenir LT Std 35 Light" panose="020B0402020203020204" pitchFamily="34" charset="0"/>
              </a:rPr>
              <a:t>Page d’accueil</a:t>
            </a:r>
          </a:p>
        </p:txBody>
      </p:sp>
      <p:sp>
        <p:nvSpPr>
          <p:cNvPr id="12" name="ZoneTexte 11">
            <a:hlinkClick r:id="rId7" action="ppaction://hlinksldjump"/>
            <a:extLst>
              <a:ext uri="{FF2B5EF4-FFF2-40B4-BE49-F238E27FC236}">
                <a16:creationId xmlns:a16="http://schemas.microsoft.com/office/drawing/2014/main" id="{1134F18A-5DDE-42E4-BEA8-EC56C8B32709}"/>
              </a:ext>
            </a:extLst>
          </p:cNvPr>
          <p:cNvSpPr txBox="1"/>
          <p:nvPr/>
        </p:nvSpPr>
        <p:spPr>
          <a:xfrm>
            <a:off x="1117597" y="4777117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bg1">
                    <a:lumMod val="65000"/>
                  </a:schemeClr>
                </a:solidFill>
                <a:latin typeface="Avenir LT Std 35 Light" panose="020B0402020203020204" pitchFamily="34" charset="0"/>
              </a:rPr>
              <a:t>Organisation logistique</a:t>
            </a:r>
          </a:p>
        </p:txBody>
      </p:sp>
      <p:sp>
        <p:nvSpPr>
          <p:cNvPr id="13" name="ZoneTexte 12">
            <a:hlinkClick r:id="rId8" action="ppaction://hlinksldjump"/>
            <a:extLst>
              <a:ext uri="{FF2B5EF4-FFF2-40B4-BE49-F238E27FC236}">
                <a16:creationId xmlns:a16="http://schemas.microsoft.com/office/drawing/2014/main" id="{024E2BB6-762B-4DF9-B528-74C5EEA58E7F}"/>
              </a:ext>
            </a:extLst>
          </p:cNvPr>
          <p:cNvSpPr txBox="1"/>
          <p:nvPr/>
        </p:nvSpPr>
        <p:spPr>
          <a:xfrm>
            <a:off x="1117596" y="5371663"/>
            <a:ext cx="995679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>
                <a:solidFill>
                  <a:schemeClr val="bg1">
                    <a:lumMod val="65000"/>
                  </a:schemeClr>
                </a:solidFill>
                <a:latin typeface="Avenir LT Std 35 Light" panose="020B0402020203020204" pitchFamily="34" charset="0"/>
              </a:rPr>
              <a:t>Traitement d’une demande de repérage</a:t>
            </a:r>
          </a:p>
        </p:txBody>
      </p:sp>
      <p:sp>
        <p:nvSpPr>
          <p:cNvPr id="14" name="Rectangle 13">
            <a:hlinkClick r:id="rId9" action="ppaction://hlinksldjump"/>
            <a:extLst>
              <a:ext uri="{FF2B5EF4-FFF2-40B4-BE49-F238E27FC236}">
                <a16:creationId xmlns:a16="http://schemas.microsoft.com/office/drawing/2014/main" id="{7067F0EF-E322-418B-823F-EC4862E6C591}"/>
              </a:ext>
            </a:extLst>
          </p:cNvPr>
          <p:cNvSpPr/>
          <p:nvPr/>
        </p:nvSpPr>
        <p:spPr>
          <a:xfrm>
            <a:off x="4623417" y="326985"/>
            <a:ext cx="29451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>
                <a:latin typeface="Avenir LT Std 35 Light" panose="020B0402020203020204" pitchFamily="34" charset="0"/>
              </a:rPr>
              <a:t>Sommaire</a:t>
            </a:r>
          </a:p>
        </p:txBody>
      </p:sp>
      <p:sp>
        <p:nvSpPr>
          <p:cNvPr id="3" name="Rectangle 2">
            <a:hlinkClick r:id="rId10" action="ppaction://hlinksldjump"/>
            <a:extLst>
              <a:ext uri="{FF2B5EF4-FFF2-40B4-BE49-F238E27FC236}">
                <a16:creationId xmlns:a16="http://schemas.microsoft.com/office/drawing/2014/main" id="{AC2A1BE5-A7C5-4C9C-8F5D-FE67D54F67D9}"/>
              </a:ext>
            </a:extLst>
          </p:cNvPr>
          <p:cNvSpPr/>
          <p:nvPr/>
        </p:nvSpPr>
        <p:spPr>
          <a:xfrm>
            <a:off x="5319856" y="973316"/>
            <a:ext cx="155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fr-FR">
                <a:solidFill>
                  <a:schemeClr val="accent5">
                    <a:lumMod val="75000"/>
                  </a:schemeClr>
                </a:solidFill>
                <a:latin typeface="Avenir LT Std 35 Light" panose="020B0402020203020204" pitchFamily="34" charset="0"/>
              </a:rPr>
              <a:t>Travail réalisé</a:t>
            </a:r>
          </a:p>
        </p:txBody>
      </p:sp>
    </p:spTree>
    <p:extLst>
      <p:ext uri="{BB962C8B-B14F-4D97-AF65-F5344CB8AC3E}">
        <p14:creationId xmlns:p14="http://schemas.microsoft.com/office/powerpoint/2010/main" val="315051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Entreprise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Travail réalisé       Conclusion    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6C83CB8-7678-43A4-8B49-32195711A193}"/>
              </a:ext>
            </a:extLst>
          </p:cNvPr>
          <p:cNvGrpSpPr/>
          <p:nvPr/>
        </p:nvGrpSpPr>
        <p:grpSpPr>
          <a:xfrm>
            <a:off x="2987669" y="1926718"/>
            <a:ext cx="2355854" cy="2435886"/>
            <a:chOff x="4918069" y="2803018"/>
            <a:chExt cx="2355854" cy="2435886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1249FC8-C5C9-4596-AAD0-DDEA7C922258}"/>
                </a:ext>
              </a:extLst>
            </p:cNvPr>
            <p:cNvSpPr txBox="1"/>
            <p:nvPr/>
          </p:nvSpPr>
          <p:spPr>
            <a:xfrm>
              <a:off x="4918069" y="4531018"/>
              <a:ext cx="23558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Création site web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En 2007</a:t>
              </a:r>
            </a:p>
          </p:txBody>
        </p:sp>
        <p:pic>
          <p:nvPicPr>
            <p:cNvPr id="24" name="Graphique 23" descr="Internet">
              <a:extLst>
                <a:ext uri="{FF2B5EF4-FFF2-40B4-BE49-F238E27FC236}">
                  <a16:creationId xmlns:a16="http://schemas.microsoft.com/office/drawing/2014/main" id="{F7246961-FAC4-4465-A53F-BA7A6B8B9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231996" y="2803018"/>
              <a:ext cx="1728000" cy="1728000"/>
            </a:xfrm>
            <a:prstGeom prst="rect">
              <a:avLst/>
            </a:prstGeom>
          </p:spPr>
        </p:pic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8F4FDE4-00C2-495C-882E-05B32372AD17}"/>
              </a:ext>
            </a:extLst>
          </p:cNvPr>
          <p:cNvGrpSpPr/>
          <p:nvPr/>
        </p:nvGrpSpPr>
        <p:grpSpPr>
          <a:xfrm>
            <a:off x="6797669" y="1926718"/>
            <a:ext cx="2355854" cy="2743663"/>
            <a:chOff x="4918069" y="2803018"/>
            <a:chExt cx="2355854" cy="2743663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9DF7D34-AEEF-4D9A-B76A-02735CC39217}"/>
                </a:ext>
              </a:extLst>
            </p:cNvPr>
            <p:cNvSpPr txBox="1"/>
            <p:nvPr/>
          </p:nvSpPr>
          <p:spPr>
            <a:xfrm>
              <a:off x="4918069" y="4531018"/>
              <a:ext cx="23558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Création application mobile</a:t>
              </a:r>
            </a:p>
            <a:p>
              <a:pPr algn="ctr"/>
              <a:r>
                <a:rPr lang="fr-FR" sz="2000">
                  <a:latin typeface="Avenir LT Std 65 Medium" panose="020B0603020203020204" pitchFamily="34" charset="0"/>
                </a:rPr>
                <a:t>En 2010</a:t>
              </a:r>
            </a:p>
          </p:txBody>
        </p:sp>
        <p:pic>
          <p:nvPicPr>
            <p:cNvPr id="27" name="Graphique 26" descr="Smartphone">
              <a:extLst>
                <a:ext uri="{FF2B5EF4-FFF2-40B4-BE49-F238E27FC236}">
                  <a16:creationId xmlns:a16="http://schemas.microsoft.com/office/drawing/2014/main" id="{FD92D02B-4A87-4D36-9B09-2D9DA5107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231996" y="2803018"/>
              <a:ext cx="1728000" cy="1728000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25BCA1F7-98E2-4418-A543-D142786A0895}"/>
              </a:ext>
            </a:extLst>
          </p:cNvPr>
          <p:cNvSpPr txBox="1"/>
          <p:nvPr/>
        </p:nvSpPr>
        <p:spPr>
          <a:xfrm>
            <a:off x="4358358" y="613847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Histoire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B4F4AE7-B528-4ABB-AB7C-2A539883A096}"/>
              </a:ext>
            </a:extLst>
          </p:cNvPr>
          <p:cNvCxnSpPr>
            <a:cxnSpLocks/>
          </p:cNvCxnSpPr>
          <p:nvPr/>
        </p:nvCxnSpPr>
        <p:spPr>
          <a:xfrm>
            <a:off x="7881934" y="6591300"/>
            <a:ext cx="3168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9F61F54C-6075-4176-92EE-F9E7A853890A}"/>
              </a:ext>
            </a:extLst>
          </p:cNvPr>
          <p:cNvSpPr txBox="1"/>
          <p:nvPr/>
        </p:nvSpPr>
        <p:spPr>
          <a:xfrm>
            <a:off x="3425495" y="5207275"/>
            <a:ext cx="5341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>
                <a:latin typeface="Avenir LT Std 35 Light" panose="020B0402020203020204" pitchFamily="34" charset="0"/>
              </a:rPr>
              <a:t>Environ 11 millions de visites au total</a:t>
            </a:r>
          </a:p>
        </p:txBody>
      </p:sp>
    </p:spTree>
    <p:extLst>
      <p:ext uri="{BB962C8B-B14F-4D97-AF65-F5344CB8AC3E}">
        <p14:creationId xmlns:p14="http://schemas.microsoft.com/office/powerpoint/2010/main" val="1412931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B0ABF9B3-4F7F-4BED-8336-C123166491DA}"/>
              </a:ext>
            </a:extLst>
          </p:cNvPr>
          <p:cNvSpPr txBox="1"/>
          <p:nvPr/>
        </p:nvSpPr>
        <p:spPr>
          <a:xfrm>
            <a:off x="483179" y="32653"/>
            <a:ext cx="11225637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Introduction       </a:t>
            </a:r>
            <a:r>
              <a:rPr lang="fr-FR" sz="3200">
                <a:solidFill>
                  <a:schemeClr val="bg1"/>
                </a:solidFill>
                <a:latin typeface="Avenir LT Std 55 Roman" panose="020B0503020203020204" pitchFamily="34" charset="0"/>
              </a:rPr>
              <a:t>Entreprise</a:t>
            </a:r>
            <a:r>
              <a:rPr lang="fr-FR" sz="1600">
                <a:solidFill>
                  <a:schemeClr val="bg1"/>
                </a:solidFill>
                <a:latin typeface="Avenir LT Std 35 Light" panose="020B0402020203020204" pitchFamily="34" charset="0"/>
              </a:rPr>
              <a:t>       Travail réalisé       Conclusion    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317BF8-E512-4C7C-B08A-8E6C1C242212}"/>
              </a:ext>
            </a:extLst>
          </p:cNvPr>
          <p:cNvSpPr txBox="1"/>
          <p:nvPr/>
        </p:nvSpPr>
        <p:spPr>
          <a:xfrm>
            <a:off x="4358358" y="617394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Service de la DSI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DF003211-7992-49D4-894E-3BD4CFBC6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21" y="12729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9B17C361-ECC7-43B4-81FD-FF9E05B15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0221" y="17301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17BDCFC-F5AF-44A7-AA91-AA2142C5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186" y="1673261"/>
            <a:ext cx="8711621" cy="3511478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7C55229-7C9B-4BDC-B3D8-2D76CF81C188}"/>
              </a:ext>
            </a:extLst>
          </p:cNvPr>
          <p:cNvSpPr txBox="1"/>
          <p:nvPr/>
        </p:nvSpPr>
        <p:spPr>
          <a:xfrm>
            <a:off x="4319872" y="5241581"/>
            <a:ext cx="355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latin typeface="Avenir LT Std 65 Medium" panose="020B0603020203020204" pitchFamily="34" charset="0"/>
              </a:rPr>
              <a:t>Organigramme de la DSI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DB4FDB27-6F38-4945-9DD7-34F7912E4E5D}"/>
              </a:ext>
            </a:extLst>
          </p:cNvPr>
          <p:cNvSpPr txBox="1"/>
          <p:nvPr/>
        </p:nvSpPr>
        <p:spPr>
          <a:xfrm>
            <a:off x="12210590" y="613847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Avenir LT Std 55 Roman" panose="020B0503020203020204" pitchFamily="34" charset="0"/>
              </a:rPr>
              <a:t>Histoire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6529B23-C7E0-4022-90D6-1E997BAC53F1}"/>
              </a:ext>
            </a:extLst>
          </p:cNvPr>
          <p:cNvCxnSpPr>
            <a:cxnSpLocks/>
          </p:cNvCxnSpPr>
          <p:nvPr/>
        </p:nvCxnSpPr>
        <p:spPr>
          <a:xfrm>
            <a:off x="7881934" y="6591300"/>
            <a:ext cx="378000" cy="0"/>
          </a:xfrm>
          <a:prstGeom prst="line">
            <a:avLst/>
          </a:prstGeom>
          <a:ln w="101600" cap="rnd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18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AD92A5316A8D4595E9857CC7A6FE61" ma:contentTypeVersion="12" ma:contentTypeDescription="Crée un document." ma:contentTypeScope="" ma:versionID="bc247593df2269230f2913c7390709f2">
  <xsd:schema xmlns:xsd="http://www.w3.org/2001/XMLSchema" xmlns:xs="http://www.w3.org/2001/XMLSchema" xmlns:p="http://schemas.microsoft.com/office/2006/metadata/properties" xmlns:ns2="fdf8fe70-b42a-44b7-9214-9f1fd09f827a" xmlns:ns3="95005d80-87a5-4a25-8726-0c922abd41aa" targetNamespace="http://schemas.microsoft.com/office/2006/metadata/properties" ma:root="true" ma:fieldsID="3cddbcc43a0a7f4326a6819816f282d7" ns2:_="" ns3:_="">
    <xsd:import namespace="fdf8fe70-b42a-44b7-9214-9f1fd09f827a"/>
    <xsd:import namespace="95005d80-87a5-4a25-8726-0c922abd41a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f8fe70-b42a-44b7-9214-9f1fd09f82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005d80-87a5-4a25-8726-0c922abd41a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83A8AE-CA66-4131-816A-2768E366D436}"/>
</file>

<file path=customXml/itemProps2.xml><?xml version="1.0" encoding="utf-8"?>
<ds:datastoreItem xmlns:ds="http://schemas.openxmlformats.org/officeDocument/2006/customXml" ds:itemID="{740FF513-3903-4E40-B067-DBD47C01D0B3}"/>
</file>

<file path=customXml/itemProps3.xml><?xml version="1.0" encoding="utf-8"?>
<ds:datastoreItem xmlns:ds="http://schemas.openxmlformats.org/officeDocument/2006/customXml" ds:itemID="{5E54A5FD-8380-4F26-9751-6748AAAF5D8C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1655</Words>
  <Application>Microsoft Office PowerPoint</Application>
  <PresentationFormat>Grand écran</PresentationFormat>
  <Paragraphs>595</Paragraphs>
  <Slides>70</Slides>
  <Notes>64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70</vt:i4>
      </vt:variant>
    </vt:vector>
  </HeadingPairs>
  <TitlesOfParts>
    <vt:vector size="77" baseType="lpstr">
      <vt:lpstr>Arial</vt:lpstr>
      <vt:lpstr>Avenir LT Std 35 Light</vt:lpstr>
      <vt:lpstr>Avenir LT Std 55 Roman</vt:lpstr>
      <vt:lpstr>Avenir LT Std 65 Medium</vt:lpstr>
      <vt:lpstr>Calibri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PLA Quentin</dc:creator>
  <cp:lastModifiedBy>PLA Quentin</cp:lastModifiedBy>
  <cp:revision>1</cp:revision>
  <dcterms:created xsi:type="dcterms:W3CDTF">2019-06-15T07:43:09Z</dcterms:created>
  <dcterms:modified xsi:type="dcterms:W3CDTF">2019-06-24T07:12:52Z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0x01010047AD92A5316A8D4595E9857CC7A6FE61</vt:lpwstr>
  </property>
</Properties>
</file>